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0" r:id="rId4"/>
    <p:sldId id="261" r:id="rId5"/>
    <p:sldId id="273" r:id="rId6"/>
    <p:sldId id="262" r:id="rId7"/>
    <p:sldId id="270" r:id="rId8"/>
    <p:sldId id="266" r:id="rId9"/>
    <p:sldId id="268" r:id="rId10"/>
    <p:sldId id="271" r:id="rId11"/>
    <p:sldId id="269" r:id="rId12"/>
    <p:sldId id="265" r:id="rId13"/>
    <p:sldId id="264"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8907BF-1BC6-4CC3-B8F5-444443D95471}" v="103" dt="2022-04-29T00:10:58.072"/>
    <p1510:client id="{6408156D-0D17-42D9-8239-B7C0E7343F47}" v="1973" dt="2022-04-29T18:55:14.065"/>
    <p1510:client id="{736C0257-8DD8-42AA-9E52-D39B990C5779}" v="162" dt="2022-04-29T16:37:56.207"/>
    <p1510:client id="{CE982118-BDAD-4EA9-BBC4-1556483FC60E}" v="1214" dt="2022-04-29T18:50:53.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719"/>
  </p:normalViewPr>
  <p:slideViewPr>
    <p:cSldViewPr snapToGrid="0">
      <p:cViewPr varScale="1">
        <p:scale>
          <a:sx n="115" d="100"/>
          <a:sy n="115" d="100"/>
        </p:scale>
        <p:origin x="23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Phani Kumar Reddy Sulguti" userId="a2392ae191ae25e7" providerId="Windows Live" clId="Web-{498907BF-1BC6-4CC3-B8F5-444443D95471}"/>
    <pc:docChg chg="modSld">
      <pc:chgData name="Sai Phani Kumar Reddy Sulguti" userId="a2392ae191ae25e7" providerId="Windows Live" clId="Web-{498907BF-1BC6-4CC3-B8F5-444443D95471}" dt="2022-04-29T00:10:58.072" v="93"/>
      <pc:docMkLst>
        <pc:docMk/>
      </pc:docMkLst>
      <pc:sldChg chg="addSp delSp modSp">
        <pc:chgData name="Sai Phani Kumar Reddy Sulguti" userId="a2392ae191ae25e7" providerId="Windows Live" clId="Web-{498907BF-1BC6-4CC3-B8F5-444443D95471}" dt="2022-04-29T00:10:58.072" v="93"/>
        <pc:sldMkLst>
          <pc:docMk/>
          <pc:sldMk cId="193058420" sldId="267"/>
        </pc:sldMkLst>
        <pc:spChg chg="del mod">
          <ac:chgData name="Sai Phani Kumar Reddy Sulguti" userId="a2392ae191ae25e7" providerId="Windows Live" clId="Web-{498907BF-1BC6-4CC3-B8F5-444443D95471}" dt="2022-04-29T00:10:08.258" v="88"/>
          <ac:spMkLst>
            <pc:docMk/>
            <pc:sldMk cId="193058420" sldId="267"/>
            <ac:spMk id="2" creationId="{D6B77DB7-178B-47B6-87F3-AF3779BD2A9D}"/>
          </ac:spMkLst>
        </pc:spChg>
        <pc:spChg chg="del">
          <ac:chgData name="Sai Phani Kumar Reddy Sulguti" userId="a2392ae191ae25e7" providerId="Windows Live" clId="Web-{498907BF-1BC6-4CC3-B8F5-444443D95471}" dt="2022-04-29T00:10:10.930" v="89"/>
          <ac:spMkLst>
            <pc:docMk/>
            <pc:sldMk cId="193058420" sldId="267"/>
            <ac:spMk id="3" creationId="{0E9A9FDD-2DF0-4A5A-89E4-568CD5F1F62F}"/>
          </ac:spMkLst>
        </pc:spChg>
        <pc:spChg chg="add mod">
          <ac:chgData name="Sai Phani Kumar Reddy Sulguti" userId="a2392ae191ae25e7" providerId="Windows Live" clId="Web-{498907BF-1BC6-4CC3-B8F5-444443D95471}" dt="2022-04-29T00:05:12.702" v="71" actId="14100"/>
          <ac:spMkLst>
            <pc:docMk/>
            <pc:sldMk cId="193058420" sldId="267"/>
            <ac:spMk id="4" creationId="{E69937A4-AB5C-B758-0B3A-B646BE8CDB6B}"/>
          </ac:spMkLst>
        </pc:spChg>
        <pc:spChg chg="add del mod">
          <ac:chgData name="Sai Phani Kumar Reddy Sulguti" userId="a2392ae191ae25e7" providerId="Windows Live" clId="Web-{498907BF-1BC6-4CC3-B8F5-444443D95471}" dt="2022-04-29T00:10:58.072" v="93"/>
          <ac:spMkLst>
            <pc:docMk/>
            <pc:sldMk cId="193058420" sldId="267"/>
            <ac:spMk id="5" creationId="{E0F84203-9247-9C73-B82C-C524B3E93E61}"/>
          </ac:spMkLst>
        </pc:spChg>
        <pc:spChg chg="add mod">
          <ac:chgData name="Sai Phani Kumar Reddy Sulguti" userId="a2392ae191ae25e7" providerId="Windows Live" clId="Web-{498907BF-1BC6-4CC3-B8F5-444443D95471}" dt="2022-04-29T00:05:18.999" v="72" actId="1076"/>
          <ac:spMkLst>
            <pc:docMk/>
            <pc:sldMk cId="193058420" sldId="267"/>
            <ac:spMk id="6" creationId="{21CF034A-B5AB-DCAE-C06E-9443DF6B9B45}"/>
          </ac:spMkLst>
        </pc:spChg>
        <pc:spChg chg="add mod">
          <ac:chgData name="Sai Phani Kumar Reddy Sulguti" userId="a2392ae191ae25e7" providerId="Windows Live" clId="Web-{498907BF-1BC6-4CC3-B8F5-444443D95471}" dt="2022-04-29T00:09:52.914" v="87" actId="1076"/>
          <ac:spMkLst>
            <pc:docMk/>
            <pc:sldMk cId="193058420" sldId="267"/>
            <ac:spMk id="7" creationId="{B355A187-6D35-3263-1C8B-03173AA17A77}"/>
          </ac:spMkLst>
        </pc:spChg>
      </pc:sldChg>
    </pc:docChg>
  </pc:docChgLst>
  <pc:docChgLst>
    <pc:chgData name="Sai Phani Kumar Reddy Sulguti" userId="a2392ae191ae25e7" providerId="Windows Live" clId="Web-{CE982118-BDAD-4EA9-BBC4-1556483FC60E}"/>
    <pc:docChg chg="modSld addMainMaster delMainMaster">
      <pc:chgData name="Sai Phani Kumar Reddy Sulguti" userId="a2392ae191ae25e7" providerId="Windows Live" clId="Web-{CE982118-BDAD-4EA9-BBC4-1556483FC60E}" dt="2022-04-29T18:50:53.379" v="1142" actId="20577"/>
      <pc:docMkLst>
        <pc:docMk/>
      </pc:docMkLst>
      <pc:sldChg chg="addSp delSp modSp mod modClrScheme delDesignElem chgLayout">
        <pc:chgData name="Sai Phani Kumar Reddy Sulguti" userId="a2392ae191ae25e7" providerId="Windows Live" clId="Web-{CE982118-BDAD-4EA9-BBC4-1556483FC60E}" dt="2022-04-29T18:22:04.453" v="682" actId="20577"/>
        <pc:sldMkLst>
          <pc:docMk/>
          <pc:sldMk cId="3534779609" sldId="256"/>
        </pc:sldMkLst>
        <pc:spChg chg="mod ord">
          <ac:chgData name="Sai Phani Kumar Reddy Sulguti" userId="a2392ae191ae25e7" providerId="Windows Live" clId="Web-{CE982118-BDAD-4EA9-BBC4-1556483FC60E}" dt="2022-04-29T18:21:29.420" v="661"/>
          <ac:spMkLst>
            <pc:docMk/>
            <pc:sldMk cId="3534779609" sldId="256"/>
            <ac:spMk id="2" creationId="{CE52FB90-65DA-4BDA-8CB1-71D519E513AE}"/>
          </ac:spMkLst>
        </pc:spChg>
        <pc:spChg chg="mod ord">
          <ac:chgData name="Sai Phani Kumar Reddy Sulguti" userId="a2392ae191ae25e7" providerId="Windows Live" clId="Web-{CE982118-BDAD-4EA9-BBC4-1556483FC60E}" dt="2022-04-29T18:22:04.453" v="682" actId="20577"/>
          <ac:spMkLst>
            <pc:docMk/>
            <pc:sldMk cId="3534779609" sldId="256"/>
            <ac:spMk id="3" creationId="{777D0A16-633C-4912-A655-86D793AC314D}"/>
          </ac:spMkLst>
        </pc:spChg>
        <pc:spChg chg="add">
          <ac:chgData name="Sai Phani Kumar Reddy Sulguti" userId="a2392ae191ae25e7" providerId="Windows Live" clId="Web-{CE982118-BDAD-4EA9-BBC4-1556483FC60E}" dt="2022-04-29T18:21:29.420" v="661"/>
          <ac:spMkLst>
            <pc:docMk/>
            <pc:sldMk cId="3534779609" sldId="256"/>
            <ac:spMk id="5" creationId="{BAD76F3E-3A97-486B-B402-44400A8B9173}"/>
          </ac:spMkLst>
        </pc:spChg>
        <pc:spChg chg="add">
          <ac:chgData name="Sai Phani Kumar Reddy Sulguti" userId="a2392ae191ae25e7" providerId="Windows Live" clId="Web-{CE982118-BDAD-4EA9-BBC4-1556483FC60E}" dt="2022-04-29T18:21:29.420" v="661"/>
          <ac:spMkLst>
            <pc:docMk/>
            <pc:sldMk cId="3534779609" sldId="256"/>
            <ac:spMk id="6" creationId="{391F6B52-91F4-4AEB-B6DB-29FEBCF28C8B}"/>
          </ac:spMkLst>
        </pc:spChg>
        <pc:spChg chg="add">
          <ac:chgData name="Sai Phani Kumar Reddy Sulguti" userId="a2392ae191ae25e7" providerId="Windows Live" clId="Web-{CE982118-BDAD-4EA9-BBC4-1556483FC60E}" dt="2022-04-29T18:21:29.420" v="661"/>
          <ac:spMkLst>
            <pc:docMk/>
            <pc:sldMk cId="3534779609" sldId="256"/>
            <ac:spMk id="7" creationId="{2CD6F061-7C53-44F4-9794-953DB70A451B}"/>
          </ac:spMkLst>
        </pc:spChg>
        <pc:spChg chg="del">
          <ac:chgData name="Sai Phani Kumar Reddy Sulguti" userId="a2392ae191ae25e7" providerId="Windows Live" clId="Web-{CE982118-BDAD-4EA9-BBC4-1556483FC60E}" dt="2022-04-29T18:17:55.720" v="622"/>
          <ac:spMkLst>
            <pc:docMk/>
            <pc:sldMk cId="3534779609" sldId="256"/>
            <ac:spMk id="8" creationId="{FB5B0058-AF13-4859-B429-4EDDE2A26F7F}"/>
          </ac:spMkLst>
        </pc:spChg>
        <pc:cxnChg chg="del">
          <ac:chgData name="Sai Phani Kumar Reddy Sulguti" userId="a2392ae191ae25e7" providerId="Windows Live" clId="Web-{CE982118-BDAD-4EA9-BBC4-1556483FC60E}" dt="2022-04-29T18:17:55.720" v="622"/>
          <ac:cxnSpMkLst>
            <pc:docMk/>
            <pc:sldMk cId="3534779609" sldId="256"/>
            <ac:cxnSpMk id="10" creationId="{EC4521DE-248E-440D-AAD6-FD9E7D34B3BF}"/>
          </ac:cxnSpMkLst>
        </pc:cxnChg>
        <pc:cxnChg chg="del">
          <ac:chgData name="Sai Phani Kumar Reddy Sulguti" userId="a2392ae191ae25e7" providerId="Windows Live" clId="Web-{CE982118-BDAD-4EA9-BBC4-1556483FC60E}" dt="2022-04-29T18:17:55.720" v="622"/>
          <ac:cxnSpMkLst>
            <pc:docMk/>
            <pc:sldMk cId="3534779609" sldId="256"/>
            <ac:cxnSpMk id="12" creationId="{442C13FA-4C0F-42D0-9626-5BA6040D8C31}"/>
          </ac:cxnSpMkLst>
        </pc:cxnChg>
      </pc:sldChg>
      <pc:sldChg chg="delSp modSp mod modClrScheme delDesignElem chgLayout">
        <pc:chgData name="Sai Phani Kumar Reddy Sulguti" userId="a2392ae191ae25e7" providerId="Windows Live" clId="Web-{CE982118-BDAD-4EA9-BBC4-1556483FC60E}" dt="2022-04-29T18:19:15.537" v="623"/>
        <pc:sldMkLst>
          <pc:docMk/>
          <pc:sldMk cId="2345852979" sldId="259"/>
        </pc:sldMkLst>
        <pc:spChg chg="mod ord">
          <ac:chgData name="Sai Phani Kumar Reddy Sulguti" userId="a2392ae191ae25e7" providerId="Windows Live" clId="Web-{CE982118-BDAD-4EA9-BBC4-1556483FC60E}" dt="2022-04-29T18:19:15.537" v="623"/>
          <ac:spMkLst>
            <pc:docMk/>
            <pc:sldMk cId="2345852979" sldId="259"/>
            <ac:spMk id="2" creationId="{55CD783E-9A20-4261-A564-D62DD2BC7254}"/>
          </ac:spMkLst>
        </pc:spChg>
        <pc:spChg chg="del">
          <ac:chgData name="Sai Phani Kumar Reddy Sulguti" userId="a2392ae191ae25e7" providerId="Windows Live" clId="Web-{CE982118-BDAD-4EA9-BBC4-1556483FC60E}" dt="2022-04-29T18:17:55.720" v="622"/>
          <ac:spMkLst>
            <pc:docMk/>
            <pc:sldMk cId="2345852979" sldId="259"/>
            <ac:spMk id="9" creationId="{3A5B4632-C963-4296-86F0-79AA9EA5AE98}"/>
          </ac:spMkLst>
        </pc:spChg>
        <pc:graphicFrameChg chg="mod ord">
          <ac:chgData name="Sai Phani Kumar Reddy Sulguti" userId="a2392ae191ae25e7" providerId="Windows Live" clId="Web-{CE982118-BDAD-4EA9-BBC4-1556483FC60E}" dt="2022-04-29T18:19:15.537" v="623"/>
          <ac:graphicFrameMkLst>
            <pc:docMk/>
            <pc:sldMk cId="2345852979" sldId="259"/>
            <ac:graphicFrameMk id="6" creationId="{84331321-1831-D25B-D1CD-51142B8A1B32}"/>
          </ac:graphicFrameMkLst>
        </pc:graphicFrameChg>
      </pc:sldChg>
      <pc:sldChg chg="delSp modSp mod modClrScheme delDesignElem chgLayout">
        <pc:chgData name="Sai Phani Kumar Reddy Sulguti" userId="a2392ae191ae25e7" providerId="Windows Live" clId="Web-{CE982118-BDAD-4EA9-BBC4-1556483FC60E}" dt="2022-04-29T18:19:15.537" v="623"/>
        <pc:sldMkLst>
          <pc:docMk/>
          <pc:sldMk cId="3701310134" sldId="260"/>
        </pc:sldMkLst>
        <pc:spChg chg="mod ord">
          <ac:chgData name="Sai Phani Kumar Reddy Sulguti" userId="a2392ae191ae25e7" providerId="Windows Live" clId="Web-{CE982118-BDAD-4EA9-BBC4-1556483FC60E}" dt="2022-04-29T18:19:15.537" v="623"/>
          <ac:spMkLst>
            <pc:docMk/>
            <pc:sldMk cId="3701310134" sldId="260"/>
            <ac:spMk id="2" creationId="{5E8635EB-FFA0-44DA-923F-17C309E97D52}"/>
          </ac:spMkLst>
        </pc:spChg>
        <pc:spChg chg="mod ord">
          <ac:chgData name="Sai Phani Kumar Reddy Sulguti" userId="a2392ae191ae25e7" providerId="Windows Live" clId="Web-{CE982118-BDAD-4EA9-BBC4-1556483FC60E}" dt="2022-04-29T18:19:15.537" v="623"/>
          <ac:spMkLst>
            <pc:docMk/>
            <pc:sldMk cId="3701310134" sldId="260"/>
            <ac:spMk id="29" creationId="{0A9B5073-1628-4A12-B729-B82C76F9227E}"/>
          </ac:spMkLst>
        </pc:spChg>
        <pc:spChg chg="del">
          <ac:chgData name="Sai Phani Kumar Reddy Sulguti" userId="a2392ae191ae25e7" providerId="Windows Live" clId="Web-{CE982118-BDAD-4EA9-BBC4-1556483FC60E}" dt="2022-04-29T18:17:55.720" v="622"/>
          <ac:spMkLst>
            <pc:docMk/>
            <pc:sldMk cId="3701310134" sldId="260"/>
            <ac:spMk id="31" creationId="{AD21898E-86C0-4C8A-A76C-DF33E844C87A}"/>
          </ac:spMkLst>
        </pc:spChg>
        <pc:spChg chg="del">
          <ac:chgData name="Sai Phani Kumar Reddy Sulguti" userId="a2392ae191ae25e7" providerId="Windows Live" clId="Web-{CE982118-BDAD-4EA9-BBC4-1556483FC60E}" dt="2022-04-29T18:17:55.720" v="622"/>
          <ac:spMkLst>
            <pc:docMk/>
            <pc:sldMk cId="3701310134" sldId="260"/>
            <ac:spMk id="32" creationId="{5C8F04BD-D093-45D0-B54C-50FDB308B4EE}"/>
          </ac:spMkLst>
        </pc:spChg>
      </pc:sldChg>
      <pc:sldChg chg="addSp delSp modSp mod setBg modClrScheme setClrOvrMap chgLayout">
        <pc:chgData name="Sai Phani Kumar Reddy Sulguti" userId="a2392ae191ae25e7" providerId="Windows Live" clId="Web-{CE982118-BDAD-4EA9-BBC4-1556483FC60E}" dt="2022-04-29T18:24:24.367" v="690"/>
        <pc:sldMkLst>
          <pc:docMk/>
          <pc:sldMk cId="4120355363" sldId="261"/>
        </pc:sldMkLst>
        <pc:spChg chg="mod ord">
          <ac:chgData name="Sai Phani Kumar Reddy Sulguti" userId="a2392ae191ae25e7" providerId="Windows Live" clId="Web-{CE982118-BDAD-4EA9-BBC4-1556483FC60E}" dt="2022-04-29T18:23:22.505" v="686"/>
          <ac:spMkLst>
            <pc:docMk/>
            <pc:sldMk cId="4120355363" sldId="261"/>
            <ac:spMk id="2" creationId="{F8301BE2-D24F-4310-9DB2-0EF543E2E841}"/>
          </ac:spMkLst>
        </pc:spChg>
        <pc:spChg chg="del mod">
          <ac:chgData name="Sai Phani Kumar Reddy Sulguti" userId="a2392ae191ae25e7" providerId="Windows Live" clId="Web-{CE982118-BDAD-4EA9-BBC4-1556483FC60E}" dt="2022-04-29T17:47:44.036" v="617"/>
          <ac:spMkLst>
            <pc:docMk/>
            <pc:sldMk cId="4120355363" sldId="261"/>
            <ac:spMk id="3" creationId="{75D56498-6024-4708-A7F7-B7567CB604DF}"/>
          </ac:spMkLst>
        </pc:spChg>
        <pc:spChg chg="add del">
          <ac:chgData name="Sai Phani Kumar Reddy Sulguti" userId="a2392ae191ae25e7" providerId="Windows Live" clId="Web-{CE982118-BDAD-4EA9-BBC4-1556483FC60E}" dt="2022-04-29T18:17:27.313" v="619"/>
          <ac:spMkLst>
            <pc:docMk/>
            <pc:sldMk cId="4120355363" sldId="261"/>
            <ac:spMk id="8" creationId="{1D63C574-BFD2-41A1-A567-B0C3CC7FDD4F}"/>
          </ac:spMkLst>
        </pc:spChg>
        <pc:spChg chg="add del">
          <ac:chgData name="Sai Phani Kumar Reddy Sulguti" userId="a2392ae191ae25e7" providerId="Windows Live" clId="Web-{CE982118-BDAD-4EA9-BBC4-1556483FC60E}" dt="2022-04-29T18:17:27.313" v="619"/>
          <ac:spMkLst>
            <pc:docMk/>
            <pc:sldMk cId="4120355363" sldId="261"/>
            <ac:spMk id="9" creationId="{E2A46BAB-8C31-42B2-90E8-B26DD3E81D37}"/>
          </ac:spMkLst>
        </pc:spChg>
        <pc:spChg chg="add del">
          <ac:chgData name="Sai Phani Kumar Reddy Sulguti" userId="a2392ae191ae25e7" providerId="Windows Live" clId="Web-{CE982118-BDAD-4EA9-BBC4-1556483FC60E}" dt="2022-04-29T17:47:29.628" v="612"/>
          <ac:spMkLst>
            <pc:docMk/>
            <pc:sldMk cId="4120355363" sldId="261"/>
            <ac:spMk id="10" creationId="{F51B89E8-F88B-40A4-A39E-3946440B168F}"/>
          </ac:spMkLst>
        </pc:spChg>
        <pc:spChg chg="add del">
          <ac:chgData name="Sai Phani Kumar Reddy Sulguti" userId="a2392ae191ae25e7" providerId="Windows Live" clId="Web-{CE982118-BDAD-4EA9-BBC4-1556483FC60E}" dt="2022-04-29T17:47:29.628" v="612"/>
          <ac:spMkLst>
            <pc:docMk/>
            <pc:sldMk cId="4120355363" sldId="261"/>
            <ac:spMk id="12" creationId="{B335AE8D-B60B-4BC5-98A0-ADB3712C8D8D}"/>
          </ac:spMkLst>
        </pc:spChg>
        <pc:spChg chg="add del">
          <ac:chgData name="Sai Phani Kumar Reddy Sulguti" userId="a2392ae191ae25e7" providerId="Windows Live" clId="Web-{CE982118-BDAD-4EA9-BBC4-1556483FC60E}" dt="2022-04-29T18:22:45.393" v="684"/>
          <ac:spMkLst>
            <pc:docMk/>
            <pc:sldMk cId="4120355363" sldId="261"/>
            <ac:spMk id="13" creationId="{35DB3719-6FDC-4E5D-891D-FF40B7300F64}"/>
          </ac:spMkLst>
        </pc:spChg>
        <pc:spChg chg="add del">
          <ac:chgData name="Sai Phani Kumar Reddy Sulguti" userId="a2392ae191ae25e7" providerId="Windows Live" clId="Web-{CE982118-BDAD-4EA9-BBC4-1556483FC60E}" dt="2022-04-29T17:47:39.332" v="614"/>
          <ac:spMkLst>
            <pc:docMk/>
            <pc:sldMk cId="4120355363" sldId="261"/>
            <ac:spMk id="14" creationId="{F51B89E8-F88B-40A4-A39E-3946440B168F}"/>
          </ac:spMkLst>
        </pc:spChg>
        <pc:spChg chg="add del">
          <ac:chgData name="Sai Phani Kumar Reddy Sulguti" userId="a2392ae191ae25e7" providerId="Windows Live" clId="Web-{CE982118-BDAD-4EA9-BBC4-1556483FC60E}" dt="2022-04-29T17:47:39.332" v="614"/>
          <ac:spMkLst>
            <pc:docMk/>
            <pc:sldMk cId="4120355363" sldId="261"/>
            <ac:spMk id="15" creationId="{B335AE8D-B60B-4BC5-98A0-ADB3712C8D8D}"/>
          </ac:spMkLst>
        </pc:spChg>
        <pc:spChg chg="add del">
          <ac:chgData name="Sai Phani Kumar Reddy Sulguti" userId="a2392ae191ae25e7" providerId="Windows Live" clId="Web-{CE982118-BDAD-4EA9-BBC4-1556483FC60E}" dt="2022-04-29T18:22:45.393" v="684"/>
          <ac:spMkLst>
            <pc:docMk/>
            <pc:sldMk cId="4120355363" sldId="261"/>
            <ac:spMk id="17" creationId="{E0CBAC23-2E3F-4A90-BA59-F8299F6A5439}"/>
          </ac:spMkLst>
        </pc:spChg>
        <pc:spChg chg="add del">
          <ac:chgData name="Sai Phani Kumar Reddy Sulguti" userId="a2392ae191ae25e7" providerId="Windows Live" clId="Web-{CE982118-BDAD-4EA9-BBC4-1556483FC60E}" dt="2022-04-29T17:47:44.004" v="616"/>
          <ac:spMkLst>
            <pc:docMk/>
            <pc:sldMk cId="4120355363" sldId="261"/>
            <ac:spMk id="18" creationId="{F51B89E8-F88B-40A4-A39E-3946440B168F}"/>
          </ac:spMkLst>
        </pc:spChg>
        <pc:spChg chg="add del">
          <ac:chgData name="Sai Phani Kumar Reddy Sulguti" userId="a2392ae191ae25e7" providerId="Windows Live" clId="Web-{CE982118-BDAD-4EA9-BBC4-1556483FC60E}" dt="2022-04-29T17:47:44.004" v="616"/>
          <ac:spMkLst>
            <pc:docMk/>
            <pc:sldMk cId="4120355363" sldId="261"/>
            <ac:spMk id="19" creationId="{B335AE8D-B60B-4BC5-98A0-ADB3712C8D8D}"/>
          </ac:spMkLst>
        </pc:spChg>
        <pc:spChg chg="add del">
          <ac:chgData name="Sai Phani Kumar Reddy Sulguti" userId="a2392ae191ae25e7" providerId="Windows Live" clId="Web-{CE982118-BDAD-4EA9-BBC4-1556483FC60E}" dt="2022-04-29T18:23:22.505" v="686"/>
          <ac:spMkLst>
            <pc:docMk/>
            <pc:sldMk cId="4120355363" sldId="261"/>
            <ac:spMk id="27" creationId="{1D63C574-BFD2-41A1-A567-B0C3CC7FDD4F}"/>
          </ac:spMkLst>
        </pc:spChg>
        <pc:spChg chg="add del">
          <ac:chgData name="Sai Phani Kumar Reddy Sulguti" userId="a2392ae191ae25e7" providerId="Windows Live" clId="Web-{CE982118-BDAD-4EA9-BBC4-1556483FC60E}" dt="2022-04-29T18:23:22.505" v="686"/>
          <ac:spMkLst>
            <pc:docMk/>
            <pc:sldMk cId="4120355363" sldId="261"/>
            <ac:spMk id="28" creationId="{E2A46BAB-8C31-42B2-90E8-B26DD3E81D37}"/>
          </ac:spMkLst>
        </pc:spChg>
        <pc:grpChg chg="add del">
          <ac:chgData name="Sai Phani Kumar Reddy Sulguti" userId="a2392ae191ae25e7" providerId="Windows Live" clId="Web-{CE982118-BDAD-4EA9-BBC4-1556483FC60E}" dt="2022-04-29T18:17:27.313" v="619"/>
          <ac:grpSpMkLst>
            <pc:docMk/>
            <pc:sldMk cId="4120355363" sldId="261"/>
            <ac:grpSpMk id="11" creationId="{B3F7A3C7-0737-4E57-B30E-8EEFE638B401}"/>
          </ac:grpSpMkLst>
        </pc:grpChg>
        <pc:grpChg chg="add del">
          <ac:chgData name="Sai Phani Kumar Reddy Sulguti" userId="a2392ae191ae25e7" providerId="Windows Live" clId="Web-{CE982118-BDAD-4EA9-BBC4-1556483FC60E}" dt="2022-04-29T18:17:27.313" v="619"/>
          <ac:grpSpMkLst>
            <pc:docMk/>
            <pc:sldMk cId="4120355363" sldId="261"/>
            <ac:grpSpMk id="26" creationId="{43F5E015-E085-4624-B431-B42414448684}"/>
          </ac:grpSpMkLst>
        </pc:grpChg>
        <pc:grpChg chg="add del">
          <ac:chgData name="Sai Phani Kumar Reddy Sulguti" userId="a2392ae191ae25e7" providerId="Windows Live" clId="Web-{CE982118-BDAD-4EA9-BBC4-1556483FC60E}" dt="2022-04-29T18:23:22.505" v="686"/>
          <ac:grpSpMkLst>
            <pc:docMk/>
            <pc:sldMk cId="4120355363" sldId="261"/>
            <ac:grpSpMk id="29" creationId="{B3F7A3C7-0737-4E57-B30E-8EEFE638B401}"/>
          </ac:grpSpMkLst>
        </pc:grpChg>
        <pc:grpChg chg="add del">
          <ac:chgData name="Sai Phani Kumar Reddy Sulguti" userId="a2392ae191ae25e7" providerId="Windows Live" clId="Web-{CE982118-BDAD-4EA9-BBC4-1556483FC60E}" dt="2022-04-29T18:23:22.505" v="686"/>
          <ac:grpSpMkLst>
            <pc:docMk/>
            <pc:sldMk cId="4120355363" sldId="261"/>
            <ac:grpSpMk id="32" creationId="{43F5E015-E085-4624-B431-B42414448684}"/>
          </ac:grpSpMkLst>
        </pc:grpChg>
        <pc:graphicFrameChg chg="add mod ord modGraphic">
          <ac:chgData name="Sai Phani Kumar Reddy Sulguti" userId="a2392ae191ae25e7" providerId="Windows Live" clId="Web-{CE982118-BDAD-4EA9-BBC4-1556483FC60E}" dt="2022-04-29T18:24:24.367" v="690"/>
          <ac:graphicFrameMkLst>
            <pc:docMk/>
            <pc:sldMk cId="4120355363" sldId="261"/>
            <ac:graphicFrameMk id="5" creationId="{2954488B-710C-9635-81F8-319D99E8AFE4}"/>
          </ac:graphicFrameMkLst>
        </pc:graphicFrameChg>
        <pc:picChg chg="add del">
          <ac:chgData name="Sai Phani Kumar Reddy Sulguti" userId="a2392ae191ae25e7" providerId="Windows Live" clId="Web-{CE982118-BDAD-4EA9-BBC4-1556483FC60E}" dt="2022-04-29T17:47:29.628" v="612"/>
          <ac:picMkLst>
            <pc:docMk/>
            <pc:sldMk cId="4120355363" sldId="261"/>
            <ac:picMk id="7" creationId="{01F536B1-4788-7D1C-B501-BD296A6AE686}"/>
          </ac:picMkLst>
        </pc:picChg>
        <pc:picChg chg="add del">
          <ac:chgData name="Sai Phani Kumar Reddy Sulguti" userId="a2392ae191ae25e7" providerId="Windows Live" clId="Web-{CE982118-BDAD-4EA9-BBC4-1556483FC60E}" dt="2022-04-29T17:47:39.332" v="614"/>
          <ac:picMkLst>
            <pc:docMk/>
            <pc:sldMk cId="4120355363" sldId="261"/>
            <ac:picMk id="16" creationId="{F8BB9D81-3F80-D550-80B3-B257D920044A}"/>
          </ac:picMkLst>
        </pc:picChg>
        <pc:picChg chg="add del">
          <ac:chgData name="Sai Phani Kumar Reddy Sulguti" userId="a2392ae191ae25e7" providerId="Windows Live" clId="Web-{CE982118-BDAD-4EA9-BBC4-1556483FC60E}" dt="2022-04-29T17:47:44.004" v="616"/>
          <ac:picMkLst>
            <pc:docMk/>
            <pc:sldMk cId="4120355363" sldId="261"/>
            <ac:picMk id="20" creationId="{01F536B1-4788-7D1C-B501-BD296A6AE686}"/>
          </ac:picMkLst>
        </pc:picChg>
      </pc:sldChg>
      <pc:sldChg chg="addSp delSp modSp mod setBg modClrScheme delDesignElem chgLayout">
        <pc:chgData name="Sai Phani Kumar Reddy Sulguti" userId="a2392ae191ae25e7" providerId="Windows Live" clId="Web-{CE982118-BDAD-4EA9-BBC4-1556483FC60E}" dt="2022-04-29T18:38:42.775" v="797"/>
        <pc:sldMkLst>
          <pc:docMk/>
          <pc:sldMk cId="2360582030" sldId="262"/>
        </pc:sldMkLst>
        <pc:spChg chg="del mod">
          <ac:chgData name="Sai Phani Kumar Reddy Sulguti" userId="a2392ae191ae25e7" providerId="Windows Live" clId="Web-{CE982118-BDAD-4EA9-BBC4-1556483FC60E}" dt="2022-04-29T17:26:40.323" v="193"/>
          <ac:spMkLst>
            <pc:docMk/>
            <pc:sldMk cId="2360582030" sldId="262"/>
            <ac:spMk id="2" creationId="{6474FBEF-8EBB-4074-81D4-B2D5035CB21C}"/>
          </ac:spMkLst>
        </pc:spChg>
        <pc:spChg chg="del">
          <ac:chgData name="Sai Phani Kumar Reddy Sulguti" userId="a2392ae191ae25e7" providerId="Windows Live" clId="Web-{CE982118-BDAD-4EA9-BBC4-1556483FC60E}" dt="2022-04-29T17:26:45.276" v="194"/>
          <ac:spMkLst>
            <pc:docMk/>
            <pc:sldMk cId="2360582030" sldId="262"/>
            <ac:spMk id="3" creationId="{4C931784-BFC3-442A-A30E-FAAFBFA234F6}"/>
          </ac:spMkLst>
        </pc:spChg>
        <pc:spChg chg="add mod ord">
          <ac:chgData name="Sai Phani Kumar Reddy Sulguti" userId="a2392ae191ae25e7" providerId="Windows Live" clId="Web-{CE982118-BDAD-4EA9-BBC4-1556483FC60E}" dt="2022-04-29T17:37:20.469" v="394"/>
          <ac:spMkLst>
            <pc:docMk/>
            <pc:sldMk cId="2360582030" sldId="262"/>
            <ac:spMk id="4" creationId="{12EE8E3C-81E6-1955-B9A2-C3291E80F2BE}"/>
          </ac:spMkLst>
        </pc:spChg>
        <pc:spChg chg="add del mod">
          <ac:chgData name="Sai Phani Kumar Reddy Sulguti" userId="a2392ae191ae25e7" providerId="Windows Live" clId="Web-{CE982118-BDAD-4EA9-BBC4-1556483FC60E}" dt="2022-04-29T17:36:06.230" v="388"/>
          <ac:spMkLst>
            <pc:docMk/>
            <pc:sldMk cId="2360582030" sldId="262"/>
            <ac:spMk id="5" creationId="{962ACE46-FD38-EF11-F78E-B327EB549ABD}"/>
          </ac:spMkLst>
        </pc:spChg>
        <pc:spChg chg="add del mod">
          <ac:chgData name="Sai Phani Kumar Reddy Sulguti" userId="a2392ae191ae25e7" providerId="Windows Live" clId="Web-{CE982118-BDAD-4EA9-BBC4-1556483FC60E}" dt="2022-04-29T17:36:14.371" v="390"/>
          <ac:spMkLst>
            <pc:docMk/>
            <pc:sldMk cId="2360582030" sldId="262"/>
            <ac:spMk id="6" creationId="{423F23CD-4C22-D295-5E93-95BBE7604265}"/>
          </ac:spMkLst>
        </pc:spChg>
        <pc:spChg chg="add del">
          <ac:chgData name="Sai Phani Kumar Reddy Sulguti" userId="a2392ae191ae25e7" providerId="Windows Live" clId="Web-{CE982118-BDAD-4EA9-BBC4-1556483FC60E}" dt="2022-04-29T17:28:44.955" v="222"/>
          <ac:spMkLst>
            <pc:docMk/>
            <pc:sldMk cId="2360582030" sldId="262"/>
            <ac:spMk id="10" creationId="{489B7BFD-8F45-4093-AD9C-91B15B0503D9}"/>
          </ac:spMkLst>
        </pc:spChg>
        <pc:spChg chg="add del">
          <ac:chgData name="Sai Phani Kumar Reddy Sulguti" userId="a2392ae191ae25e7" providerId="Windows Live" clId="Web-{CE982118-BDAD-4EA9-BBC4-1556483FC60E}" dt="2022-04-29T17:28:44.955" v="222"/>
          <ac:spMkLst>
            <pc:docMk/>
            <pc:sldMk cId="2360582030" sldId="262"/>
            <ac:spMk id="12" creationId="{D9DFE8A5-DCEC-4A43-B613-D62AC8C5734F}"/>
          </ac:spMkLst>
        </pc:spChg>
        <pc:spChg chg="add del">
          <ac:chgData name="Sai Phani Kumar Reddy Sulguti" userId="a2392ae191ae25e7" providerId="Windows Live" clId="Web-{CE982118-BDAD-4EA9-BBC4-1556483FC60E}" dt="2022-04-29T17:28:44.955" v="222"/>
          <ac:spMkLst>
            <pc:docMk/>
            <pc:sldMk cId="2360582030" sldId="262"/>
            <ac:spMk id="14" creationId="{5608F6B8-DDC9-422E-B241-3222341D709C}"/>
          </ac:spMkLst>
        </pc:spChg>
        <pc:spChg chg="add del">
          <ac:chgData name="Sai Phani Kumar Reddy Sulguti" userId="a2392ae191ae25e7" providerId="Windows Live" clId="Web-{CE982118-BDAD-4EA9-BBC4-1556483FC60E}" dt="2022-04-29T17:28:44.955" v="222"/>
          <ac:spMkLst>
            <pc:docMk/>
            <pc:sldMk cId="2360582030" sldId="262"/>
            <ac:spMk id="16" creationId="{26B7664A-BE61-4A65-B937-A31E08B8B9AD}"/>
          </ac:spMkLst>
        </pc:spChg>
        <pc:spChg chg="add del">
          <ac:chgData name="Sai Phani Kumar Reddy Sulguti" userId="a2392ae191ae25e7" providerId="Windows Live" clId="Web-{CE982118-BDAD-4EA9-BBC4-1556483FC60E}" dt="2022-04-29T17:28:44.955" v="222"/>
          <ac:spMkLst>
            <pc:docMk/>
            <pc:sldMk cId="2360582030" sldId="262"/>
            <ac:spMk id="18" creationId="{279CAF82-0ECF-42BE-8F37-F71941E5D410}"/>
          </ac:spMkLst>
        </pc:spChg>
        <pc:spChg chg="add del">
          <ac:chgData name="Sai Phani Kumar Reddy Sulguti" userId="a2392ae191ae25e7" providerId="Windows Live" clId="Web-{CE982118-BDAD-4EA9-BBC4-1556483FC60E}" dt="2022-04-29T17:28:44.955" v="222"/>
          <ac:spMkLst>
            <pc:docMk/>
            <pc:sldMk cId="2360582030" sldId="262"/>
            <ac:spMk id="20" creationId="{14A1FA07-A873-4AB3-8D01-CFEEEA8CA495}"/>
          </ac:spMkLst>
        </pc:spChg>
        <pc:spChg chg="add del">
          <ac:chgData name="Sai Phani Kumar Reddy Sulguti" userId="a2392ae191ae25e7" providerId="Windows Live" clId="Web-{CE982118-BDAD-4EA9-BBC4-1556483FC60E}" dt="2022-04-29T17:28:44.955" v="222"/>
          <ac:spMkLst>
            <pc:docMk/>
            <pc:sldMk cId="2360582030" sldId="262"/>
            <ac:spMk id="22" creationId="{E16C8D8F-10E9-4498-ABDB-0F923F8B6837}"/>
          </ac:spMkLst>
        </pc:spChg>
        <pc:spChg chg="add del">
          <ac:chgData name="Sai Phani Kumar Reddy Sulguti" userId="a2392ae191ae25e7" providerId="Windows Live" clId="Web-{CE982118-BDAD-4EA9-BBC4-1556483FC60E}" dt="2022-04-29T17:28:44.955" v="222"/>
          <ac:spMkLst>
            <pc:docMk/>
            <pc:sldMk cId="2360582030" sldId="262"/>
            <ac:spMk id="24" creationId="{1E5A83E3-8A11-4492-BB6E-F5F2240316FB}"/>
          </ac:spMkLst>
        </pc:spChg>
        <pc:spChg chg="add del">
          <ac:chgData name="Sai Phani Kumar Reddy Sulguti" userId="a2392ae191ae25e7" providerId="Windows Live" clId="Web-{CE982118-BDAD-4EA9-BBC4-1556483FC60E}" dt="2022-04-29T17:28:44.955" v="222"/>
          <ac:spMkLst>
            <pc:docMk/>
            <pc:sldMk cId="2360582030" sldId="262"/>
            <ac:spMk id="26" creationId="{033BC44A-0661-43B4-9C14-FD5963C226AE}"/>
          </ac:spMkLst>
        </pc:spChg>
        <pc:spChg chg="add del">
          <ac:chgData name="Sai Phani Kumar Reddy Sulguti" userId="a2392ae191ae25e7" providerId="Windows Live" clId="Web-{CE982118-BDAD-4EA9-BBC4-1556483FC60E}" dt="2022-04-29T17:28:44.955" v="222"/>
          <ac:spMkLst>
            <pc:docMk/>
            <pc:sldMk cId="2360582030" sldId="262"/>
            <ac:spMk id="28" creationId="{331C48F7-8F88-43DC-B1A6-2967CF5AFFE4}"/>
          </ac:spMkLst>
        </pc:spChg>
        <pc:spChg chg="add del">
          <ac:chgData name="Sai Phani Kumar Reddy Sulguti" userId="a2392ae191ae25e7" providerId="Windows Live" clId="Web-{CE982118-BDAD-4EA9-BBC4-1556483FC60E}" dt="2022-04-29T17:28:47.502" v="224"/>
          <ac:spMkLst>
            <pc:docMk/>
            <pc:sldMk cId="2360582030" sldId="262"/>
            <ac:spMk id="44" creationId="{489B7BFD-8F45-4093-AD9C-91B15B0503D9}"/>
          </ac:spMkLst>
        </pc:spChg>
        <pc:spChg chg="add del">
          <ac:chgData name="Sai Phani Kumar Reddy Sulguti" userId="a2392ae191ae25e7" providerId="Windows Live" clId="Web-{CE982118-BDAD-4EA9-BBC4-1556483FC60E}" dt="2022-04-29T17:28:47.502" v="224"/>
          <ac:spMkLst>
            <pc:docMk/>
            <pc:sldMk cId="2360582030" sldId="262"/>
            <ac:spMk id="47" creationId="{FDDE3270-A872-4E10-80BC-B93D6F0E3F66}"/>
          </ac:spMkLst>
        </pc:spChg>
        <pc:spChg chg="add del">
          <ac:chgData name="Sai Phani Kumar Reddy Sulguti" userId="a2392ae191ae25e7" providerId="Windows Live" clId="Web-{CE982118-BDAD-4EA9-BBC4-1556483FC60E}" dt="2022-04-29T17:28:47.502" v="224"/>
          <ac:spMkLst>
            <pc:docMk/>
            <pc:sldMk cId="2360582030" sldId="262"/>
            <ac:spMk id="48" creationId="{3B6E5F32-B5B2-45E3-9C18-BBC9005C4CFC}"/>
          </ac:spMkLst>
        </pc:spChg>
        <pc:spChg chg="add del">
          <ac:chgData name="Sai Phani Kumar Reddy Sulguti" userId="a2392ae191ae25e7" providerId="Windows Live" clId="Web-{CE982118-BDAD-4EA9-BBC4-1556483FC60E}" dt="2022-04-29T17:28:47.502" v="224"/>
          <ac:spMkLst>
            <pc:docMk/>
            <pc:sldMk cId="2360582030" sldId="262"/>
            <ac:spMk id="49" creationId="{9545E68B-E61B-4EAE-9672-3A52AEC2B81A}"/>
          </ac:spMkLst>
        </pc:spChg>
        <pc:spChg chg="add del">
          <ac:chgData name="Sai Phani Kumar Reddy Sulguti" userId="a2392ae191ae25e7" providerId="Windows Live" clId="Web-{CE982118-BDAD-4EA9-BBC4-1556483FC60E}" dt="2022-04-29T17:28:47.502" v="224"/>
          <ac:spMkLst>
            <pc:docMk/>
            <pc:sldMk cId="2360582030" sldId="262"/>
            <ac:spMk id="50" creationId="{63DD1BD1-81FE-4F15-A934-E9AE94AE94DD}"/>
          </ac:spMkLst>
        </pc:spChg>
        <pc:spChg chg="add del">
          <ac:chgData name="Sai Phani Kumar Reddy Sulguti" userId="a2392ae191ae25e7" providerId="Windows Live" clId="Web-{CE982118-BDAD-4EA9-BBC4-1556483FC60E}" dt="2022-04-29T17:28:47.502" v="224"/>
          <ac:spMkLst>
            <pc:docMk/>
            <pc:sldMk cId="2360582030" sldId="262"/>
            <ac:spMk id="51" creationId="{120AB9A0-C0C4-43DA-9A34-FA3A4079D67E}"/>
          </ac:spMkLst>
        </pc:spChg>
        <pc:spChg chg="add del">
          <ac:chgData name="Sai Phani Kumar Reddy Sulguti" userId="a2392ae191ae25e7" providerId="Windows Live" clId="Web-{CE982118-BDAD-4EA9-BBC4-1556483FC60E}" dt="2022-04-29T17:28:47.502" v="224"/>
          <ac:spMkLst>
            <pc:docMk/>
            <pc:sldMk cId="2360582030" sldId="262"/>
            <ac:spMk id="52" creationId="{98815DD1-EC9D-4BE1-846B-8BEF57D39839}"/>
          </ac:spMkLst>
        </pc:spChg>
        <pc:spChg chg="add del">
          <ac:chgData name="Sai Phani Kumar Reddy Sulguti" userId="a2392ae191ae25e7" providerId="Windows Live" clId="Web-{CE982118-BDAD-4EA9-BBC4-1556483FC60E}" dt="2022-04-29T17:28:47.502" v="224"/>
          <ac:spMkLst>
            <pc:docMk/>
            <pc:sldMk cId="2360582030" sldId="262"/>
            <ac:spMk id="53" creationId="{CB78D2B9-C9C4-4A37-A12C-A09FC11581E7}"/>
          </ac:spMkLst>
        </pc:spChg>
        <pc:spChg chg="add del">
          <ac:chgData name="Sai Phani Kumar Reddy Sulguti" userId="a2392ae191ae25e7" providerId="Windows Live" clId="Web-{CE982118-BDAD-4EA9-BBC4-1556483FC60E}" dt="2022-04-29T17:28:55.299" v="226"/>
          <ac:spMkLst>
            <pc:docMk/>
            <pc:sldMk cId="2360582030" sldId="262"/>
            <ac:spMk id="56" creationId="{73A25D70-4A55-4F72-B9C5-A69CDBF4DB42}"/>
          </ac:spMkLst>
        </pc:spChg>
        <pc:spChg chg="add del">
          <ac:chgData name="Sai Phani Kumar Reddy Sulguti" userId="a2392ae191ae25e7" providerId="Windows Live" clId="Web-{CE982118-BDAD-4EA9-BBC4-1556483FC60E}" dt="2022-04-29T17:28:55.299" v="226"/>
          <ac:spMkLst>
            <pc:docMk/>
            <pc:sldMk cId="2360582030" sldId="262"/>
            <ac:spMk id="57" creationId="{54957100-6D8B-4161-9F2F-C0A949EC84C4}"/>
          </ac:spMkLst>
        </pc:spChg>
        <pc:spChg chg="add del">
          <ac:chgData name="Sai Phani Kumar Reddy Sulguti" userId="a2392ae191ae25e7" providerId="Windows Live" clId="Web-{CE982118-BDAD-4EA9-BBC4-1556483FC60E}" dt="2022-04-29T17:28:55.299" v="226"/>
          <ac:spMkLst>
            <pc:docMk/>
            <pc:sldMk cId="2360582030" sldId="262"/>
            <ac:spMk id="58" creationId="{0BD8B065-EE51-4AE2-A94C-86249998FD7B}"/>
          </ac:spMkLst>
        </pc:spChg>
        <pc:spChg chg="add del">
          <ac:chgData name="Sai Phani Kumar Reddy Sulguti" userId="a2392ae191ae25e7" providerId="Windows Live" clId="Web-{CE982118-BDAD-4EA9-BBC4-1556483FC60E}" dt="2022-04-29T18:17:55.720" v="622"/>
          <ac:spMkLst>
            <pc:docMk/>
            <pc:sldMk cId="2360582030" sldId="262"/>
            <ac:spMk id="66" creationId="{C27D7A02-907B-496F-BA7E-AA3780733CA7}"/>
          </ac:spMkLst>
        </pc:spChg>
        <pc:spChg chg="add del">
          <ac:chgData name="Sai Phani Kumar Reddy Sulguti" userId="a2392ae191ae25e7" providerId="Windows Live" clId="Web-{CE982118-BDAD-4EA9-BBC4-1556483FC60E}" dt="2022-04-29T18:17:55.720" v="622"/>
          <ac:spMkLst>
            <pc:docMk/>
            <pc:sldMk cId="2360582030" sldId="262"/>
            <ac:spMk id="67" creationId="{0FBA5268-0AE7-4CAD-9537-D0EB09E76406}"/>
          </ac:spMkLst>
        </pc:spChg>
        <pc:spChg chg="add del">
          <ac:chgData name="Sai Phani Kumar Reddy Sulguti" userId="a2392ae191ae25e7" providerId="Windows Live" clId="Web-{CE982118-BDAD-4EA9-BBC4-1556483FC60E}" dt="2022-04-29T18:17:55.720" v="622"/>
          <ac:spMkLst>
            <pc:docMk/>
            <pc:sldMk cId="2360582030" sldId="262"/>
            <ac:spMk id="68" creationId="{088D065B-39DA-4077-B9CF-E489CE4C0169}"/>
          </ac:spMkLst>
        </pc:spChg>
        <pc:spChg chg="add del">
          <ac:chgData name="Sai Phani Kumar Reddy Sulguti" userId="a2392ae191ae25e7" providerId="Windows Live" clId="Web-{CE982118-BDAD-4EA9-BBC4-1556483FC60E}" dt="2022-04-29T17:37:20.469" v="394"/>
          <ac:spMkLst>
            <pc:docMk/>
            <pc:sldMk cId="2360582030" sldId="262"/>
            <ac:spMk id="73" creationId="{D4771268-CB57-404A-9271-370EB28F6090}"/>
          </ac:spMkLst>
        </pc:spChg>
        <pc:grpChg chg="add del">
          <ac:chgData name="Sai Phani Kumar Reddy Sulguti" userId="a2392ae191ae25e7" providerId="Windows Live" clId="Web-{CE982118-BDAD-4EA9-BBC4-1556483FC60E}" dt="2022-04-29T17:28:44.955" v="222"/>
          <ac:grpSpMkLst>
            <pc:docMk/>
            <pc:sldMk cId="2360582030" sldId="262"/>
            <ac:grpSpMk id="30" creationId="{FB9739EB-7F66-433D-841F-AB3CD18700B7}"/>
          </ac:grpSpMkLst>
        </pc:grpChg>
        <pc:grpChg chg="add del">
          <ac:chgData name="Sai Phani Kumar Reddy Sulguti" userId="a2392ae191ae25e7" providerId="Windows Live" clId="Web-{CE982118-BDAD-4EA9-BBC4-1556483FC60E}" dt="2022-04-29T17:28:47.502" v="224"/>
          <ac:grpSpMkLst>
            <pc:docMk/>
            <pc:sldMk cId="2360582030" sldId="262"/>
            <ac:grpSpMk id="45" creationId="{F0E417D8-88AA-4184-A08D-DEF97C6C9E62}"/>
          </ac:grpSpMkLst>
        </pc:grpChg>
        <pc:grpChg chg="add del">
          <ac:chgData name="Sai Phani Kumar Reddy Sulguti" userId="a2392ae191ae25e7" providerId="Windows Live" clId="Web-{CE982118-BDAD-4EA9-BBC4-1556483FC60E}" dt="2022-04-29T17:28:47.502" v="224"/>
          <ac:grpSpMkLst>
            <pc:docMk/>
            <pc:sldMk cId="2360582030" sldId="262"/>
            <ac:grpSpMk id="54" creationId="{DFC7EBB5-848C-4B1C-BE84-4CF07E905DC8}"/>
          </ac:grpSpMkLst>
        </pc:grpChg>
        <pc:grpChg chg="add del">
          <ac:chgData name="Sai Phani Kumar Reddy Sulguti" userId="a2392ae191ae25e7" providerId="Windows Live" clId="Web-{CE982118-BDAD-4EA9-BBC4-1556483FC60E}" dt="2022-04-29T17:28:55.299" v="226"/>
          <ac:grpSpMkLst>
            <pc:docMk/>
            <pc:sldMk cId="2360582030" sldId="262"/>
            <ac:grpSpMk id="59" creationId="{18999293-B054-4B57-A26F-D04C2BB11338}"/>
          </ac:grpSpMkLst>
        </pc:grpChg>
        <pc:grpChg chg="add del">
          <ac:chgData name="Sai Phani Kumar Reddy Sulguti" userId="a2392ae191ae25e7" providerId="Windows Live" clId="Web-{CE982118-BDAD-4EA9-BBC4-1556483FC60E}" dt="2022-04-29T17:28:55.299" v="226"/>
          <ac:grpSpMkLst>
            <pc:docMk/>
            <pc:sldMk cId="2360582030" sldId="262"/>
            <ac:grpSpMk id="62" creationId="{761945C4-D997-42F3-B59A-984CF0066715}"/>
          </ac:grpSpMkLst>
        </pc:grpChg>
        <pc:graphicFrameChg chg="add mod modGraphic">
          <ac:chgData name="Sai Phani Kumar Reddy Sulguti" userId="a2392ae191ae25e7" providerId="Windows Live" clId="Web-{CE982118-BDAD-4EA9-BBC4-1556483FC60E}" dt="2022-04-29T18:38:42.775" v="797"/>
          <ac:graphicFrameMkLst>
            <pc:docMk/>
            <pc:sldMk cId="2360582030" sldId="262"/>
            <ac:graphicFrameMk id="7" creationId="{E1B52062-EDED-0D53-6376-6A574418E8DF}"/>
          </ac:graphicFrameMkLst>
        </pc:graphicFrameChg>
      </pc:sldChg>
      <pc:sldChg chg="modSp mod modClrScheme chgLayout">
        <pc:chgData name="Sai Phani Kumar Reddy Sulguti" userId="a2392ae191ae25e7" providerId="Windows Live" clId="Web-{CE982118-BDAD-4EA9-BBC4-1556483FC60E}" dt="2022-04-29T18:50:53.379" v="1142" actId="20577"/>
        <pc:sldMkLst>
          <pc:docMk/>
          <pc:sldMk cId="2577338237" sldId="264"/>
        </pc:sldMkLst>
        <pc:spChg chg="mod ord">
          <ac:chgData name="Sai Phani Kumar Reddy Sulguti" userId="a2392ae191ae25e7" providerId="Windows Live" clId="Web-{CE982118-BDAD-4EA9-BBC4-1556483FC60E}" dt="2022-04-29T18:19:15.537" v="623"/>
          <ac:spMkLst>
            <pc:docMk/>
            <pc:sldMk cId="2577338237" sldId="264"/>
            <ac:spMk id="2" creationId="{155B6FDF-39D3-438B-AE47-D7E689235C0D}"/>
          </ac:spMkLst>
        </pc:spChg>
        <pc:spChg chg="mod ord">
          <ac:chgData name="Sai Phani Kumar Reddy Sulguti" userId="a2392ae191ae25e7" providerId="Windows Live" clId="Web-{CE982118-BDAD-4EA9-BBC4-1556483FC60E}" dt="2022-04-29T18:50:53.379" v="1142" actId="20577"/>
          <ac:spMkLst>
            <pc:docMk/>
            <pc:sldMk cId="2577338237" sldId="264"/>
            <ac:spMk id="3" creationId="{E03FDDEB-4311-4405-9B27-F14B31C6B3FA}"/>
          </ac:spMkLst>
        </pc:spChg>
      </pc:sldChg>
      <pc:sldChg chg="modSp mod modClrScheme chgLayout">
        <pc:chgData name="Sai Phani Kumar Reddy Sulguti" userId="a2392ae191ae25e7" providerId="Windows Live" clId="Web-{CE982118-BDAD-4EA9-BBC4-1556483FC60E}" dt="2022-04-29T18:19:15.537" v="623"/>
        <pc:sldMkLst>
          <pc:docMk/>
          <pc:sldMk cId="1965557667" sldId="265"/>
        </pc:sldMkLst>
        <pc:spChg chg="mod ord">
          <ac:chgData name="Sai Phani Kumar Reddy Sulguti" userId="a2392ae191ae25e7" providerId="Windows Live" clId="Web-{CE982118-BDAD-4EA9-BBC4-1556483FC60E}" dt="2022-04-29T18:19:15.537" v="623"/>
          <ac:spMkLst>
            <pc:docMk/>
            <pc:sldMk cId="1965557667" sldId="265"/>
            <ac:spMk id="2" creationId="{E18A4265-C142-47E2-9797-4B00906B1334}"/>
          </ac:spMkLst>
        </pc:spChg>
        <pc:spChg chg="mod ord">
          <ac:chgData name="Sai Phani Kumar Reddy Sulguti" userId="a2392ae191ae25e7" providerId="Windows Live" clId="Web-{CE982118-BDAD-4EA9-BBC4-1556483FC60E}" dt="2022-04-29T18:19:15.537" v="623"/>
          <ac:spMkLst>
            <pc:docMk/>
            <pc:sldMk cId="1965557667" sldId="265"/>
            <ac:spMk id="3" creationId="{A1F262E1-7227-42EB-9DE2-C2A790FE6E05}"/>
          </ac:spMkLst>
        </pc:spChg>
      </pc:sldChg>
      <pc:sldChg chg="delSp modSp mod modClrScheme delDesignElem chgLayout">
        <pc:chgData name="Sai Phani Kumar Reddy Sulguti" userId="a2392ae191ae25e7" providerId="Windows Live" clId="Web-{CE982118-BDAD-4EA9-BBC4-1556483FC60E}" dt="2022-04-29T18:19:15.537" v="623"/>
        <pc:sldMkLst>
          <pc:docMk/>
          <pc:sldMk cId="3680366231" sldId="266"/>
        </pc:sldMkLst>
        <pc:spChg chg="mod ord">
          <ac:chgData name="Sai Phani Kumar Reddy Sulguti" userId="a2392ae191ae25e7" providerId="Windows Live" clId="Web-{CE982118-BDAD-4EA9-BBC4-1556483FC60E}" dt="2022-04-29T18:19:15.537" v="623"/>
          <ac:spMkLst>
            <pc:docMk/>
            <pc:sldMk cId="3680366231" sldId="266"/>
            <ac:spMk id="2" creationId="{2C65F3A1-D17F-4E79-999B-6920B75AAEBA}"/>
          </ac:spMkLst>
        </pc:spChg>
        <pc:spChg chg="mod ord">
          <ac:chgData name="Sai Phani Kumar Reddy Sulguti" userId="a2392ae191ae25e7" providerId="Windows Live" clId="Web-{CE982118-BDAD-4EA9-BBC4-1556483FC60E}" dt="2022-04-29T18:19:15.537" v="623"/>
          <ac:spMkLst>
            <pc:docMk/>
            <pc:sldMk cId="3680366231" sldId="266"/>
            <ac:spMk id="3" creationId="{BE3C9177-4A0C-4B1C-9C4A-8AF05A709A43}"/>
          </ac:spMkLst>
        </pc:spChg>
        <pc:spChg chg="del">
          <ac:chgData name="Sai Phani Kumar Reddy Sulguti" userId="a2392ae191ae25e7" providerId="Windows Live" clId="Web-{CE982118-BDAD-4EA9-BBC4-1556483FC60E}" dt="2022-04-29T18:17:55.720" v="622"/>
          <ac:spMkLst>
            <pc:docMk/>
            <pc:sldMk cId="3680366231" sldId="266"/>
            <ac:spMk id="39" creationId="{73DE2CFE-42F2-48F0-8706-5264E012B10C}"/>
          </ac:spMkLst>
        </pc:spChg>
      </pc:sldChg>
      <pc:sldChg chg="addSp delSp modSp mod modClrScheme chgLayout">
        <pc:chgData name="Sai Phani Kumar Reddy Sulguti" userId="a2392ae191ae25e7" providerId="Windows Live" clId="Web-{CE982118-BDAD-4EA9-BBC4-1556483FC60E}" dt="2022-04-29T18:19:15.537" v="623"/>
        <pc:sldMkLst>
          <pc:docMk/>
          <pc:sldMk cId="193058420" sldId="267"/>
        </pc:sldMkLst>
        <pc:spChg chg="del mod">
          <ac:chgData name="Sai Phani Kumar Reddy Sulguti" userId="a2392ae191ae25e7" providerId="Windows Live" clId="Web-{CE982118-BDAD-4EA9-BBC4-1556483FC60E}" dt="2022-04-29T17:00:10.093" v="152"/>
          <ac:spMkLst>
            <pc:docMk/>
            <pc:sldMk cId="193058420" sldId="267"/>
            <ac:spMk id="3" creationId="{BA8A8CE3-791D-E902-0911-8764A8F75307}"/>
          </ac:spMkLst>
        </pc:spChg>
        <pc:spChg chg="mod">
          <ac:chgData name="Sai Phani Kumar Reddy Sulguti" userId="a2392ae191ae25e7" providerId="Windows Live" clId="Web-{CE982118-BDAD-4EA9-BBC4-1556483FC60E}" dt="2022-04-29T17:06:06.239" v="183" actId="20577"/>
          <ac:spMkLst>
            <pc:docMk/>
            <pc:sldMk cId="193058420" sldId="267"/>
            <ac:spMk id="4" creationId="{E69937A4-AB5C-B758-0B3A-B646BE8CDB6B}"/>
          </ac:spMkLst>
        </pc:spChg>
        <pc:spChg chg="del mod">
          <ac:chgData name="Sai Phani Kumar Reddy Sulguti" userId="a2392ae191ae25e7" providerId="Windows Live" clId="Web-{CE982118-BDAD-4EA9-BBC4-1556483FC60E}" dt="2022-04-29T16:49:22.415" v="8"/>
          <ac:spMkLst>
            <pc:docMk/>
            <pc:sldMk cId="193058420" sldId="267"/>
            <ac:spMk id="6" creationId="{21CF034A-B5AB-DCAE-C06E-9443DF6B9B45}"/>
          </ac:spMkLst>
        </pc:spChg>
        <pc:spChg chg="mod">
          <ac:chgData name="Sai Phani Kumar Reddy Sulguti" userId="a2392ae191ae25e7" providerId="Windows Live" clId="Web-{CE982118-BDAD-4EA9-BBC4-1556483FC60E}" dt="2022-04-29T16:51:45.111" v="92" actId="1076"/>
          <ac:spMkLst>
            <pc:docMk/>
            <pc:sldMk cId="193058420" sldId="267"/>
            <ac:spMk id="7" creationId="{B355A187-6D35-3263-1C8B-03173AA17A77}"/>
          </ac:spMkLst>
        </pc:spChg>
        <pc:spChg chg="mod">
          <ac:chgData name="Sai Phani Kumar Reddy Sulguti" userId="a2392ae191ae25e7" providerId="Windows Live" clId="Web-{CE982118-BDAD-4EA9-BBC4-1556483FC60E}" dt="2022-04-29T17:03:14.729" v="177" actId="1076"/>
          <ac:spMkLst>
            <pc:docMk/>
            <pc:sldMk cId="193058420" sldId="267"/>
            <ac:spMk id="11" creationId="{4E0C416E-775A-D350-CC98-E195CE81E83D}"/>
          </ac:spMkLst>
        </pc:spChg>
        <pc:spChg chg="mod">
          <ac:chgData name="Sai Phani Kumar Reddy Sulguti" userId="a2392ae191ae25e7" providerId="Windows Live" clId="Web-{CE982118-BDAD-4EA9-BBC4-1556483FC60E}" dt="2022-04-29T17:01:21.691" v="163" actId="1076"/>
          <ac:spMkLst>
            <pc:docMk/>
            <pc:sldMk cId="193058420" sldId="267"/>
            <ac:spMk id="12" creationId="{F7B6A664-F510-DA8C-6FB5-CE991D425758}"/>
          </ac:spMkLst>
        </pc:spChg>
        <pc:spChg chg="add mod">
          <ac:chgData name="Sai Phani Kumar Reddy Sulguti" userId="a2392ae191ae25e7" providerId="Windows Live" clId="Web-{CE982118-BDAD-4EA9-BBC4-1556483FC60E}" dt="2022-04-29T17:02:48.930" v="176" actId="1076"/>
          <ac:spMkLst>
            <pc:docMk/>
            <pc:sldMk cId="193058420" sldId="267"/>
            <ac:spMk id="13" creationId="{FB7E0C41-880F-E133-3D92-285BE49BEB0D}"/>
          </ac:spMkLst>
        </pc:spChg>
        <pc:spChg chg="add del">
          <ac:chgData name="Sai Phani Kumar Reddy Sulguti" userId="a2392ae191ae25e7" providerId="Windows Live" clId="Web-{CE982118-BDAD-4EA9-BBC4-1556483FC60E}" dt="2022-04-29T16:49:07.149" v="5"/>
          <ac:spMkLst>
            <pc:docMk/>
            <pc:sldMk cId="193058420" sldId="267"/>
            <ac:spMk id="14" creationId="{FB7E0C41-880F-E133-3D92-285BE49BEB0D}"/>
          </ac:spMkLst>
        </pc:spChg>
        <pc:spChg chg="add mod">
          <ac:chgData name="Sai Phani Kumar Reddy Sulguti" userId="a2392ae191ae25e7" providerId="Windows Live" clId="Web-{CE982118-BDAD-4EA9-BBC4-1556483FC60E}" dt="2022-04-29T17:01:34.911" v="165" actId="1076"/>
          <ac:spMkLst>
            <pc:docMk/>
            <pc:sldMk cId="193058420" sldId="267"/>
            <ac:spMk id="15" creationId="{B74BF8DA-3FAC-B679-86A1-EA5EE2EA5D49}"/>
          </ac:spMkLst>
        </pc:spChg>
        <pc:spChg chg="add mod">
          <ac:chgData name="Sai Phani Kumar Reddy Sulguti" userId="a2392ae191ae25e7" providerId="Windows Live" clId="Web-{CE982118-BDAD-4EA9-BBC4-1556483FC60E}" dt="2022-04-29T17:01:47.411" v="167" actId="1076"/>
          <ac:spMkLst>
            <pc:docMk/>
            <pc:sldMk cId="193058420" sldId="267"/>
            <ac:spMk id="16" creationId="{0C3F3A66-B721-4594-B2DB-8438619D07BA}"/>
          </ac:spMkLst>
        </pc:spChg>
        <pc:spChg chg="add mod">
          <ac:chgData name="Sai Phani Kumar Reddy Sulguti" userId="a2392ae191ae25e7" providerId="Windows Live" clId="Web-{CE982118-BDAD-4EA9-BBC4-1556483FC60E}" dt="2022-04-29T17:00:31.641" v="153" actId="1076"/>
          <ac:spMkLst>
            <pc:docMk/>
            <pc:sldMk cId="193058420" sldId="267"/>
            <ac:spMk id="17" creationId="{94619515-C0E0-078B-13B0-2EE0BD065F92}"/>
          </ac:spMkLst>
        </pc:spChg>
        <pc:spChg chg="add del mod">
          <ac:chgData name="Sai Phani Kumar Reddy Sulguti" userId="a2392ae191ae25e7" providerId="Windows Live" clId="Web-{CE982118-BDAD-4EA9-BBC4-1556483FC60E}" dt="2022-04-29T17:01:57.146" v="172"/>
          <ac:spMkLst>
            <pc:docMk/>
            <pc:sldMk cId="193058420" sldId="267"/>
            <ac:spMk id="26" creationId="{F28ABD64-090E-CE7D-C64E-9CD8E895E568}"/>
          </ac:spMkLst>
        </pc:spChg>
        <pc:spChg chg="add del mod">
          <ac:chgData name="Sai Phani Kumar Reddy Sulguti" userId="a2392ae191ae25e7" providerId="Windows Live" clId="Web-{CE982118-BDAD-4EA9-BBC4-1556483FC60E}" dt="2022-04-29T17:06:39.506" v="188"/>
          <ac:spMkLst>
            <pc:docMk/>
            <pc:sldMk cId="193058420" sldId="267"/>
            <ac:spMk id="31" creationId="{B217CC8B-7700-C431-AB57-421500FCD9C6}"/>
          </ac:spMkLst>
        </pc:spChg>
        <pc:spChg chg="add del mod">
          <ac:chgData name="Sai Phani Kumar Reddy Sulguti" userId="a2392ae191ae25e7" providerId="Windows Live" clId="Web-{CE982118-BDAD-4EA9-BBC4-1556483FC60E}" dt="2022-04-29T17:07:21.071" v="191"/>
          <ac:spMkLst>
            <pc:docMk/>
            <pc:sldMk cId="193058420" sldId="267"/>
            <ac:spMk id="32" creationId="{9BC452F5-C7AC-1001-8143-5D6D4617794A}"/>
          </ac:spMkLst>
        </pc:spChg>
        <pc:cxnChg chg="add mod">
          <ac:chgData name="Sai Phani Kumar Reddy Sulguti" userId="a2392ae191ae25e7" providerId="Windows Live" clId="Web-{CE982118-BDAD-4EA9-BBC4-1556483FC60E}" dt="2022-04-29T16:53:31.539" v="106" actId="1076"/>
          <ac:cxnSpMkLst>
            <pc:docMk/>
            <pc:sldMk cId="193058420" sldId="267"/>
            <ac:cxnSpMk id="18" creationId="{E51FEDF0-DC21-2B27-867D-1CBC9D289305}"/>
          </ac:cxnSpMkLst>
        </pc:cxnChg>
        <pc:cxnChg chg="add mod">
          <ac:chgData name="Sai Phani Kumar Reddy Sulguti" userId="a2392ae191ae25e7" providerId="Windows Live" clId="Web-{CE982118-BDAD-4EA9-BBC4-1556483FC60E}" dt="2022-04-29T16:53:07.038" v="103" actId="1076"/>
          <ac:cxnSpMkLst>
            <pc:docMk/>
            <pc:sldMk cId="193058420" sldId="267"/>
            <ac:cxnSpMk id="19" creationId="{08AD3B56-6023-8D17-06A3-582887E32CAD}"/>
          </ac:cxnSpMkLst>
        </pc:cxnChg>
        <pc:cxnChg chg="add mod">
          <ac:chgData name="Sai Phani Kumar Reddy Sulguti" userId="a2392ae191ae25e7" providerId="Windows Live" clId="Web-{CE982118-BDAD-4EA9-BBC4-1556483FC60E}" dt="2022-04-29T16:54:41.090" v="115" actId="14100"/>
          <ac:cxnSpMkLst>
            <pc:docMk/>
            <pc:sldMk cId="193058420" sldId="267"/>
            <ac:cxnSpMk id="20" creationId="{C7DBEE43-F962-641F-12D5-3FC918A455E2}"/>
          </ac:cxnSpMkLst>
        </pc:cxnChg>
        <pc:cxnChg chg="add del">
          <ac:chgData name="Sai Phani Kumar Reddy Sulguti" userId="a2392ae191ae25e7" providerId="Windows Live" clId="Web-{CE982118-BDAD-4EA9-BBC4-1556483FC60E}" dt="2022-04-29T16:55:18.280" v="118"/>
          <ac:cxnSpMkLst>
            <pc:docMk/>
            <pc:sldMk cId="193058420" sldId="267"/>
            <ac:cxnSpMk id="21" creationId="{80A0B108-3566-1305-2045-10030D750C90}"/>
          </ac:cxnSpMkLst>
        </pc:cxnChg>
        <pc:cxnChg chg="add del mod">
          <ac:chgData name="Sai Phani Kumar Reddy Sulguti" userId="a2392ae191ae25e7" providerId="Windows Live" clId="Web-{CE982118-BDAD-4EA9-BBC4-1556483FC60E}" dt="2022-04-29T16:57:57.586" v="131"/>
          <ac:cxnSpMkLst>
            <pc:docMk/>
            <pc:sldMk cId="193058420" sldId="267"/>
            <ac:cxnSpMk id="22" creationId="{FA8C627C-39EF-E3AC-3BC5-1A0C39B2C1E5}"/>
          </ac:cxnSpMkLst>
        </pc:cxnChg>
        <pc:cxnChg chg="add mod">
          <ac:chgData name="Sai Phani Kumar Reddy Sulguti" userId="a2392ae191ae25e7" providerId="Windows Live" clId="Web-{CE982118-BDAD-4EA9-BBC4-1556483FC60E}" dt="2022-04-29T17:01:29.520" v="164" actId="1076"/>
          <ac:cxnSpMkLst>
            <pc:docMk/>
            <pc:sldMk cId="193058420" sldId="267"/>
            <ac:cxnSpMk id="23" creationId="{BA0D7D79-BEF1-0E48-2E79-4D8AAAED33B6}"/>
          </ac:cxnSpMkLst>
        </pc:cxnChg>
        <pc:cxnChg chg="add mod">
          <ac:chgData name="Sai Phani Kumar Reddy Sulguti" userId="a2392ae191ae25e7" providerId="Windows Live" clId="Web-{CE982118-BDAD-4EA9-BBC4-1556483FC60E}" dt="2022-04-29T17:01:39.630" v="166" actId="1076"/>
          <ac:cxnSpMkLst>
            <pc:docMk/>
            <pc:sldMk cId="193058420" sldId="267"/>
            <ac:cxnSpMk id="24" creationId="{483226E6-FD75-C91B-2785-8094B52CB8FB}"/>
          </ac:cxnSpMkLst>
        </pc:cxnChg>
        <pc:cxnChg chg="add del mod">
          <ac:chgData name="Sai Phani Kumar Reddy Sulguti" userId="a2392ae191ae25e7" providerId="Windows Live" clId="Web-{CE982118-BDAD-4EA9-BBC4-1556483FC60E}" dt="2022-04-29T17:00:10.093" v="151"/>
          <ac:cxnSpMkLst>
            <pc:docMk/>
            <pc:sldMk cId="193058420" sldId="267"/>
            <ac:cxnSpMk id="25" creationId="{04E6DB86-C4F5-E3D5-4E4C-21C2D4209540}"/>
          </ac:cxnSpMkLst>
        </pc:cxnChg>
        <pc:cxnChg chg="add del mod">
          <ac:chgData name="Sai Phani Kumar Reddy Sulguti" userId="a2392ae191ae25e7" providerId="Windows Live" clId="Web-{CE982118-BDAD-4EA9-BBC4-1556483FC60E}" dt="2022-04-29T17:01:57.146" v="171"/>
          <ac:cxnSpMkLst>
            <pc:docMk/>
            <pc:sldMk cId="193058420" sldId="267"/>
            <ac:cxnSpMk id="27" creationId="{652CE379-038A-133D-2083-269B5900DB42}"/>
          </ac:cxnSpMkLst>
        </pc:cxnChg>
        <pc:cxnChg chg="add mod">
          <ac:chgData name="Sai Phani Kumar Reddy Sulguti" userId="a2392ae191ae25e7" providerId="Windows Live" clId="Web-{CE982118-BDAD-4EA9-BBC4-1556483FC60E}" dt="2022-04-29T17:02:09.334" v="174" actId="1076"/>
          <ac:cxnSpMkLst>
            <pc:docMk/>
            <pc:sldMk cId="193058420" sldId="267"/>
            <ac:cxnSpMk id="28" creationId="{CDB56C31-3447-0EE7-24B1-D65002BCF452}"/>
          </ac:cxnSpMkLst>
        </pc:cxnChg>
        <pc:cxnChg chg="add mod">
          <ac:chgData name="Sai Phani Kumar Reddy Sulguti" userId="a2392ae191ae25e7" providerId="Windows Live" clId="Web-{CE982118-BDAD-4EA9-BBC4-1556483FC60E}" dt="2022-04-29T17:03:35.777" v="179" actId="1076"/>
          <ac:cxnSpMkLst>
            <pc:docMk/>
            <pc:sldMk cId="193058420" sldId="267"/>
            <ac:cxnSpMk id="29" creationId="{6A1D9631-DAB4-F5FB-F923-852BC4B593C4}"/>
          </ac:cxnSpMkLst>
        </pc:cxnChg>
        <pc:cxnChg chg="add del mod">
          <ac:chgData name="Sai Phani Kumar Reddy Sulguti" userId="a2392ae191ae25e7" providerId="Windows Live" clId="Web-{CE982118-BDAD-4EA9-BBC4-1556483FC60E}" dt="2022-04-29T17:06:03.754" v="182"/>
          <ac:cxnSpMkLst>
            <pc:docMk/>
            <pc:sldMk cId="193058420" sldId="267"/>
            <ac:cxnSpMk id="30" creationId="{B8BBDBA2-346B-5345-89A7-2392131690BA}"/>
          </ac:cxnSpMkLst>
        </pc:cxnChg>
      </pc:sldChg>
      <pc:sldChg chg="delSp modSp mod modClrScheme delDesignElem chgLayout">
        <pc:chgData name="Sai Phani Kumar Reddy Sulguti" userId="a2392ae191ae25e7" providerId="Windows Live" clId="Web-{CE982118-BDAD-4EA9-BBC4-1556483FC60E}" dt="2022-04-29T18:19:15.537" v="623"/>
        <pc:sldMkLst>
          <pc:docMk/>
          <pc:sldMk cId="730207826" sldId="268"/>
        </pc:sldMkLst>
        <pc:spChg chg="mod ord">
          <ac:chgData name="Sai Phani Kumar Reddy Sulguti" userId="a2392ae191ae25e7" providerId="Windows Live" clId="Web-{CE982118-BDAD-4EA9-BBC4-1556483FC60E}" dt="2022-04-29T18:19:15.537" v="623"/>
          <ac:spMkLst>
            <pc:docMk/>
            <pc:sldMk cId="730207826" sldId="268"/>
            <ac:spMk id="2" creationId="{8AAD9DAD-F9B8-425E-A665-97711AC99259}"/>
          </ac:spMkLst>
        </pc:spChg>
        <pc:spChg chg="mod ord">
          <ac:chgData name="Sai Phani Kumar Reddy Sulguti" userId="a2392ae191ae25e7" providerId="Windows Live" clId="Web-{CE982118-BDAD-4EA9-BBC4-1556483FC60E}" dt="2022-04-29T18:19:15.537" v="623"/>
          <ac:spMkLst>
            <pc:docMk/>
            <pc:sldMk cId="730207826" sldId="268"/>
            <ac:spMk id="3" creationId="{AA5CDE17-AD85-449A-8AB4-048872ED5FFC}"/>
          </ac:spMkLst>
        </pc:spChg>
        <pc:spChg chg="del">
          <ac:chgData name="Sai Phani Kumar Reddy Sulguti" userId="a2392ae191ae25e7" providerId="Windows Live" clId="Web-{CE982118-BDAD-4EA9-BBC4-1556483FC60E}" dt="2022-04-29T18:17:55.720" v="622"/>
          <ac:spMkLst>
            <pc:docMk/>
            <pc:sldMk cId="730207826" sldId="268"/>
            <ac:spMk id="26" creationId="{C99A8FB7-A79B-4BC9-9D56-B79587F6AA3E}"/>
          </ac:spMkLst>
        </pc:spChg>
        <pc:spChg chg="del">
          <ac:chgData name="Sai Phani Kumar Reddy Sulguti" userId="a2392ae191ae25e7" providerId="Windows Live" clId="Web-{CE982118-BDAD-4EA9-BBC4-1556483FC60E}" dt="2022-04-29T18:17:55.720" v="622"/>
          <ac:spMkLst>
            <pc:docMk/>
            <pc:sldMk cId="730207826" sldId="268"/>
            <ac:spMk id="28" creationId="{B23893E2-3349-46D7-A7AA-B9E447957FB1}"/>
          </ac:spMkLst>
        </pc:spChg>
        <pc:spChg chg="del">
          <ac:chgData name="Sai Phani Kumar Reddy Sulguti" userId="a2392ae191ae25e7" providerId="Windows Live" clId="Web-{CE982118-BDAD-4EA9-BBC4-1556483FC60E}" dt="2022-04-29T18:17:55.720" v="622"/>
          <ac:spMkLst>
            <pc:docMk/>
            <pc:sldMk cId="730207826" sldId="268"/>
            <ac:spMk id="30" creationId="{2B7592FE-10D1-4664-B623-353F47C8DF7F}"/>
          </ac:spMkLst>
        </pc:spChg>
      </pc:sldChg>
      <pc:sldChg chg="modSp mod modClrScheme chgLayout">
        <pc:chgData name="Sai Phani Kumar Reddy Sulguti" userId="a2392ae191ae25e7" providerId="Windows Live" clId="Web-{CE982118-BDAD-4EA9-BBC4-1556483FC60E}" dt="2022-04-29T18:19:15.537" v="623"/>
        <pc:sldMkLst>
          <pc:docMk/>
          <pc:sldMk cId="2928120651" sldId="269"/>
        </pc:sldMkLst>
        <pc:spChg chg="mod ord">
          <ac:chgData name="Sai Phani Kumar Reddy Sulguti" userId="a2392ae191ae25e7" providerId="Windows Live" clId="Web-{CE982118-BDAD-4EA9-BBC4-1556483FC60E}" dt="2022-04-29T18:19:15.537" v="623"/>
          <ac:spMkLst>
            <pc:docMk/>
            <pc:sldMk cId="2928120651" sldId="269"/>
            <ac:spMk id="2" creationId="{171E6698-EA95-403E-BE2C-D29F2F5CBDAB}"/>
          </ac:spMkLst>
        </pc:spChg>
        <pc:spChg chg="mod ord">
          <ac:chgData name="Sai Phani Kumar Reddy Sulguti" userId="a2392ae191ae25e7" providerId="Windows Live" clId="Web-{CE982118-BDAD-4EA9-BBC4-1556483FC60E}" dt="2022-04-29T18:19:15.537" v="623"/>
          <ac:spMkLst>
            <pc:docMk/>
            <pc:sldMk cId="2928120651" sldId="269"/>
            <ac:spMk id="3" creationId="{7B35CD9F-0D2A-4E41-B295-84B7439DDF29}"/>
          </ac:spMkLst>
        </pc:spChg>
      </pc:sldChg>
      <pc:sldChg chg="modSp mod modClrScheme chgLayout">
        <pc:chgData name="Sai Phani Kumar Reddy Sulguti" userId="a2392ae191ae25e7" providerId="Windows Live" clId="Web-{CE982118-BDAD-4EA9-BBC4-1556483FC60E}" dt="2022-04-29T18:17:55.720" v="622"/>
        <pc:sldMkLst>
          <pc:docMk/>
          <pc:sldMk cId="3601722588" sldId="270"/>
        </pc:sldMkLst>
        <pc:spChg chg="mod ord">
          <ac:chgData name="Sai Phani Kumar Reddy Sulguti" userId="a2392ae191ae25e7" providerId="Windows Live" clId="Web-{CE982118-BDAD-4EA9-BBC4-1556483FC60E}" dt="2022-04-29T18:17:55.720" v="622"/>
          <ac:spMkLst>
            <pc:docMk/>
            <pc:sldMk cId="3601722588" sldId="270"/>
            <ac:spMk id="2" creationId="{B648CFB0-949E-4D16-A6F4-71861085F9F9}"/>
          </ac:spMkLst>
        </pc:spChg>
        <pc:spChg chg="mod ord">
          <ac:chgData name="Sai Phani Kumar Reddy Sulguti" userId="a2392ae191ae25e7" providerId="Windows Live" clId="Web-{CE982118-BDAD-4EA9-BBC4-1556483FC60E}" dt="2022-04-29T18:17:55.720" v="622"/>
          <ac:spMkLst>
            <pc:docMk/>
            <pc:sldMk cId="3601722588" sldId="270"/>
            <ac:spMk id="3" creationId="{0ED4A13A-3A16-4F0B-B5C6-8CC0CF601178}"/>
          </ac:spMkLst>
        </pc:spChg>
      </pc:sldChg>
      <pc:sldMasterChg chg="del delSldLayout">
        <pc:chgData name="Sai Phani Kumar Reddy Sulguti" userId="a2392ae191ae25e7" providerId="Windows Live" clId="Web-{CE982118-BDAD-4EA9-BBC4-1556483FC60E}" dt="2022-04-29T18:17:55.720" v="622"/>
        <pc:sldMasterMkLst>
          <pc:docMk/>
          <pc:sldMasterMk cId="451887076" sldId="2147483648"/>
        </pc:sldMasterMkLst>
        <pc:sldLayoutChg chg="del">
          <pc:chgData name="Sai Phani Kumar Reddy Sulguti" userId="a2392ae191ae25e7" providerId="Windows Live" clId="Web-{CE982118-BDAD-4EA9-BBC4-1556483FC60E}" dt="2022-04-29T18:17:55.720" v="622"/>
          <pc:sldLayoutMkLst>
            <pc:docMk/>
            <pc:sldMasterMk cId="451887076" sldId="2147483648"/>
            <pc:sldLayoutMk cId="748941779" sldId="2147483649"/>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1081552569" sldId="2147483650"/>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3856078801" sldId="2147483651"/>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590990186" sldId="2147483652"/>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626034747" sldId="2147483653"/>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2556961162" sldId="2147483654"/>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1370197769" sldId="2147483655"/>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1639127215" sldId="2147483656"/>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3745490611" sldId="2147483657"/>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1275755631" sldId="2147483658"/>
          </pc:sldLayoutMkLst>
        </pc:sldLayoutChg>
        <pc:sldLayoutChg chg="del">
          <pc:chgData name="Sai Phani Kumar Reddy Sulguti" userId="a2392ae191ae25e7" providerId="Windows Live" clId="Web-{CE982118-BDAD-4EA9-BBC4-1556483FC60E}" dt="2022-04-29T18:17:55.720" v="622"/>
          <pc:sldLayoutMkLst>
            <pc:docMk/>
            <pc:sldMasterMk cId="451887076" sldId="2147483648"/>
            <pc:sldLayoutMk cId="1590898329" sldId="2147483659"/>
          </pc:sldLayoutMkLst>
        </pc:sldLayoutChg>
      </pc:sldMasterChg>
      <pc:sldMasterChg chg="add del addSldLayout delSldLayout modSldLayout">
        <pc:chgData name="Sai Phani Kumar Reddy Sulguti" userId="a2392ae191ae25e7" providerId="Windows Live" clId="Web-{CE982118-BDAD-4EA9-BBC4-1556483FC60E}" dt="2022-04-29T18:19:15.537" v="623"/>
        <pc:sldMasterMkLst>
          <pc:docMk/>
          <pc:sldMasterMk cId="738616841" sldId="2147483660"/>
        </pc:sldMasterMkLst>
        <pc:sldLayoutChg chg="add del mod replId">
          <pc:chgData name="Sai Phani Kumar Reddy Sulguti" userId="a2392ae191ae25e7" providerId="Windows Live" clId="Web-{CE982118-BDAD-4EA9-BBC4-1556483FC60E}" dt="2022-04-29T18:19:15.537" v="623"/>
          <pc:sldLayoutMkLst>
            <pc:docMk/>
            <pc:sldMasterMk cId="738616841" sldId="2147483660"/>
            <pc:sldLayoutMk cId="2959378737" sldId="2147483661"/>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3295399645" sldId="2147483662"/>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1056462524" sldId="2147483663"/>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3127448400" sldId="2147483664"/>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2808348564" sldId="2147483665"/>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1800845271" sldId="2147483666"/>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1529228067" sldId="2147483667"/>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4270356777" sldId="2147483668"/>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2671329374" sldId="2147483669"/>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1124797179" sldId="2147483670"/>
          </pc:sldLayoutMkLst>
        </pc:sldLayoutChg>
        <pc:sldLayoutChg chg="add del mod replId">
          <pc:chgData name="Sai Phani Kumar Reddy Sulguti" userId="a2392ae191ae25e7" providerId="Windows Live" clId="Web-{CE982118-BDAD-4EA9-BBC4-1556483FC60E}" dt="2022-04-29T18:19:15.537" v="623"/>
          <pc:sldLayoutMkLst>
            <pc:docMk/>
            <pc:sldMasterMk cId="738616841" sldId="2147483660"/>
            <pc:sldLayoutMk cId="1399154916" sldId="2147483671"/>
          </pc:sldLayoutMkLst>
        </pc:sldLayoutChg>
      </pc:sldMasterChg>
      <pc:sldMasterChg chg="add addSldLayout modSldLayout">
        <pc:chgData name="Sai Phani Kumar Reddy Sulguti" userId="a2392ae191ae25e7" providerId="Windows Live" clId="Web-{CE982118-BDAD-4EA9-BBC4-1556483FC60E}" dt="2022-04-29T18:19:15.537" v="623"/>
        <pc:sldMasterMkLst>
          <pc:docMk/>
          <pc:sldMasterMk cId="3226149884" sldId="2147483672"/>
        </pc:sldMasterMkLst>
        <pc:sldLayoutChg chg="add mod replId">
          <pc:chgData name="Sai Phani Kumar Reddy Sulguti" userId="a2392ae191ae25e7" providerId="Windows Live" clId="Web-{CE982118-BDAD-4EA9-BBC4-1556483FC60E}" dt="2022-04-29T18:19:15.537" v="623"/>
          <pc:sldLayoutMkLst>
            <pc:docMk/>
            <pc:sldMasterMk cId="3226149884" sldId="2147483672"/>
            <pc:sldLayoutMk cId="3787511583" sldId="2147483673"/>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1548771324" sldId="2147483674"/>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3424870280" sldId="2147483675"/>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3329363494" sldId="2147483676"/>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1145468287" sldId="2147483677"/>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1344205717" sldId="2147483678"/>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2972713570" sldId="2147483679"/>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1199322492" sldId="2147483680"/>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1051301912" sldId="2147483681"/>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4034894403" sldId="2147483682"/>
          </pc:sldLayoutMkLst>
        </pc:sldLayoutChg>
        <pc:sldLayoutChg chg="add mod replId">
          <pc:chgData name="Sai Phani Kumar Reddy Sulguti" userId="a2392ae191ae25e7" providerId="Windows Live" clId="Web-{CE982118-BDAD-4EA9-BBC4-1556483FC60E}" dt="2022-04-29T18:19:15.537" v="623"/>
          <pc:sldLayoutMkLst>
            <pc:docMk/>
            <pc:sldMasterMk cId="3226149884" sldId="2147483672"/>
            <pc:sldLayoutMk cId="3843749256" sldId="2147483683"/>
          </pc:sldLayoutMkLst>
        </pc:sldLayoutChg>
      </pc:sldMasterChg>
    </pc:docChg>
  </pc:docChgLst>
  <pc:docChgLst>
    <pc:chgData name="Sai Phani Kumar Reddy Sulguti" userId="a2392ae191ae25e7" providerId="Windows Live" clId="Web-{736C0257-8DD8-42AA-9E52-D39B990C5779}"/>
    <pc:docChg chg="modSld">
      <pc:chgData name="Sai Phani Kumar Reddy Sulguti" userId="a2392ae191ae25e7" providerId="Windows Live" clId="Web-{736C0257-8DD8-42AA-9E52-D39B990C5779}" dt="2022-04-29T16:37:56.207" v="157" actId="1076"/>
      <pc:docMkLst>
        <pc:docMk/>
      </pc:docMkLst>
      <pc:sldChg chg="addSp modSp">
        <pc:chgData name="Sai Phani Kumar Reddy Sulguti" userId="a2392ae191ae25e7" providerId="Windows Live" clId="Web-{736C0257-8DD8-42AA-9E52-D39B990C5779}" dt="2022-04-29T16:37:56.207" v="157" actId="1076"/>
        <pc:sldMkLst>
          <pc:docMk/>
          <pc:sldMk cId="193058420" sldId="267"/>
        </pc:sldMkLst>
        <pc:spChg chg="add mod">
          <ac:chgData name="Sai Phani Kumar Reddy Sulguti" userId="a2392ae191ae25e7" providerId="Windows Live" clId="Web-{736C0257-8DD8-42AA-9E52-D39B990C5779}" dt="2022-04-29T16:00:08.493" v="51" actId="1076"/>
          <ac:spMkLst>
            <pc:docMk/>
            <pc:sldMk cId="193058420" sldId="267"/>
            <ac:spMk id="2" creationId="{E555425F-FFAF-0E67-55B0-00F12A87E28A}"/>
          </ac:spMkLst>
        </pc:spChg>
        <pc:spChg chg="add mod">
          <ac:chgData name="Sai Phani Kumar Reddy Sulguti" userId="a2392ae191ae25e7" providerId="Windows Live" clId="Web-{736C0257-8DD8-42AA-9E52-D39B990C5779}" dt="2022-04-29T16:37:56.207" v="157" actId="1076"/>
          <ac:spMkLst>
            <pc:docMk/>
            <pc:sldMk cId="193058420" sldId="267"/>
            <ac:spMk id="3" creationId="{BA8A8CE3-791D-E902-0911-8764A8F75307}"/>
          </ac:spMkLst>
        </pc:spChg>
        <pc:spChg chg="add mod">
          <ac:chgData name="Sai Phani Kumar Reddy Sulguti" userId="a2392ae191ae25e7" providerId="Windows Live" clId="Web-{736C0257-8DD8-42AA-9E52-D39B990C5779}" dt="2022-04-29T15:59:59.915" v="50" actId="14100"/>
          <ac:spMkLst>
            <pc:docMk/>
            <pc:sldMk cId="193058420" sldId="267"/>
            <ac:spMk id="5" creationId="{5F3A6C7E-8692-9B1B-148F-B0C38CADA7FB}"/>
          </ac:spMkLst>
        </pc:spChg>
        <pc:spChg chg="add mod">
          <ac:chgData name="Sai Phani Kumar Reddy Sulguti" userId="a2392ae191ae25e7" providerId="Windows Live" clId="Web-{736C0257-8DD8-42AA-9E52-D39B990C5779}" dt="2022-04-29T16:10:33.738" v="59" actId="20577"/>
          <ac:spMkLst>
            <pc:docMk/>
            <pc:sldMk cId="193058420" sldId="267"/>
            <ac:spMk id="8" creationId="{1B4B0D33-07EB-BDE6-F16C-668C412CC4E6}"/>
          </ac:spMkLst>
        </pc:spChg>
        <pc:spChg chg="add mod">
          <ac:chgData name="Sai Phani Kumar Reddy Sulguti" userId="a2392ae191ae25e7" providerId="Windows Live" clId="Web-{736C0257-8DD8-42AA-9E52-D39B990C5779}" dt="2022-04-29T16:10:56.130" v="70" actId="20577"/>
          <ac:spMkLst>
            <pc:docMk/>
            <pc:sldMk cId="193058420" sldId="267"/>
            <ac:spMk id="9" creationId="{789188ED-1DE3-1FEB-7DA4-1E370471CABF}"/>
          </ac:spMkLst>
        </pc:spChg>
        <pc:spChg chg="add mod">
          <ac:chgData name="Sai Phani Kumar Reddy Sulguti" userId="a2392ae191ae25e7" providerId="Windows Live" clId="Web-{736C0257-8DD8-42AA-9E52-D39B990C5779}" dt="2022-04-29T16:30:38.037" v="150" actId="20577"/>
          <ac:spMkLst>
            <pc:docMk/>
            <pc:sldMk cId="193058420" sldId="267"/>
            <ac:spMk id="10" creationId="{B5B9D073-B625-5E58-9AA8-947F2C5092E5}"/>
          </ac:spMkLst>
        </pc:spChg>
        <pc:spChg chg="add mod">
          <ac:chgData name="Sai Phani Kumar Reddy Sulguti" userId="a2392ae191ae25e7" providerId="Windows Live" clId="Web-{736C0257-8DD8-42AA-9E52-D39B990C5779}" dt="2022-04-29T16:29:57.769" v="141" actId="1076"/>
          <ac:spMkLst>
            <pc:docMk/>
            <pc:sldMk cId="193058420" sldId="267"/>
            <ac:spMk id="11" creationId="{4E0C416E-775A-D350-CC98-E195CE81E83D}"/>
          </ac:spMkLst>
        </pc:spChg>
        <pc:spChg chg="add mod">
          <ac:chgData name="Sai Phani Kumar Reddy Sulguti" userId="a2392ae191ae25e7" providerId="Windows Live" clId="Web-{736C0257-8DD8-42AA-9E52-D39B990C5779}" dt="2022-04-29T16:37:04.469" v="156" actId="1076"/>
          <ac:spMkLst>
            <pc:docMk/>
            <pc:sldMk cId="193058420" sldId="267"/>
            <ac:spMk id="12" creationId="{F7B6A664-F510-DA8C-6FB5-CE991D425758}"/>
          </ac:spMkLst>
        </pc:spChg>
      </pc:sldChg>
    </pc:docChg>
  </pc:docChgLst>
  <pc:docChgLst>
    <pc:chgData name="Tridev Sudhakar" userId="11d69deff6b591e9" providerId="LiveId" clId="{6408156D-0D17-42D9-8239-B7C0E7343F47}"/>
    <pc:docChg chg="undo redo custSel addSld delSld modSld sldOrd">
      <pc:chgData name="Tridev Sudhakar" userId="11d69deff6b591e9" providerId="LiveId" clId="{6408156D-0D17-42D9-8239-B7C0E7343F47}" dt="2022-04-29T18:55:14.065" v="2693" actId="20577"/>
      <pc:docMkLst>
        <pc:docMk/>
      </pc:docMkLst>
      <pc:sldChg chg="addSp modSp mod setBg">
        <pc:chgData name="Tridev Sudhakar" userId="11d69deff6b591e9" providerId="LiveId" clId="{6408156D-0D17-42D9-8239-B7C0E7343F47}" dt="2022-04-26T08:40:36.029" v="678" actId="26606"/>
        <pc:sldMkLst>
          <pc:docMk/>
          <pc:sldMk cId="3534779609" sldId="256"/>
        </pc:sldMkLst>
        <pc:spChg chg="mod">
          <ac:chgData name="Tridev Sudhakar" userId="11d69deff6b591e9" providerId="LiveId" clId="{6408156D-0D17-42D9-8239-B7C0E7343F47}" dt="2022-04-26T08:40:36.029" v="678" actId="26606"/>
          <ac:spMkLst>
            <pc:docMk/>
            <pc:sldMk cId="3534779609" sldId="256"/>
            <ac:spMk id="2" creationId="{CE52FB90-65DA-4BDA-8CB1-71D519E513AE}"/>
          </ac:spMkLst>
        </pc:spChg>
        <pc:spChg chg="mod">
          <ac:chgData name="Tridev Sudhakar" userId="11d69deff6b591e9" providerId="LiveId" clId="{6408156D-0D17-42D9-8239-B7C0E7343F47}" dt="2022-04-26T08:40:36.029" v="678" actId="26606"/>
          <ac:spMkLst>
            <pc:docMk/>
            <pc:sldMk cId="3534779609" sldId="256"/>
            <ac:spMk id="3" creationId="{777D0A16-633C-4912-A655-86D793AC314D}"/>
          </ac:spMkLst>
        </pc:spChg>
        <pc:spChg chg="add">
          <ac:chgData name="Tridev Sudhakar" userId="11d69deff6b591e9" providerId="LiveId" clId="{6408156D-0D17-42D9-8239-B7C0E7343F47}" dt="2022-04-26T08:40:36.029" v="678" actId="26606"/>
          <ac:spMkLst>
            <pc:docMk/>
            <pc:sldMk cId="3534779609" sldId="256"/>
            <ac:spMk id="8" creationId="{FB5B0058-AF13-4859-B429-4EDDE2A26F7F}"/>
          </ac:spMkLst>
        </pc:spChg>
        <pc:cxnChg chg="add">
          <ac:chgData name="Tridev Sudhakar" userId="11d69deff6b591e9" providerId="LiveId" clId="{6408156D-0D17-42D9-8239-B7C0E7343F47}" dt="2022-04-26T08:40:36.029" v="678" actId="26606"/>
          <ac:cxnSpMkLst>
            <pc:docMk/>
            <pc:sldMk cId="3534779609" sldId="256"/>
            <ac:cxnSpMk id="10" creationId="{EC4521DE-248E-440D-AAD6-FD9E7D34B3BF}"/>
          </ac:cxnSpMkLst>
        </pc:cxnChg>
        <pc:cxnChg chg="add">
          <ac:chgData name="Tridev Sudhakar" userId="11d69deff6b591e9" providerId="LiveId" clId="{6408156D-0D17-42D9-8239-B7C0E7343F47}" dt="2022-04-26T08:40:36.029" v="678" actId="26606"/>
          <ac:cxnSpMkLst>
            <pc:docMk/>
            <pc:sldMk cId="3534779609" sldId="256"/>
            <ac:cxnSpMk id="12" creationId="{442C13FA-4C0F-42D0-9626-5BA6040D8C31}"/>
          </ac:cxnSpMkLst>
        </pc:cxnChg>
      </pc:sldChg>
      <pc:sldChg chg="addSp delSp modSp new del mod modClrScheme chgLayout">
        <pc:chgData name="Tridev Sudhakar" userId="11d69deff6b591e9" providerId="LiveId" clId="{6408156D-0D17-42D9-8239-B7C0E7343F47}" dt="2022-04-26T08:24:03.938" v="193" actId="47"/>
        <pc:sldMkLst>
          <pc:docMk/>
          <pc:sldMk cId="4126997857" sldId="257"/>
        </pc:sldMkLst>
        <pc:spChg chg="del">
          <ac:chgData name="Tridev Sudhakar" userId="11d69deff6b591e9" providerId="LiveId" clId="{6408156D-0D17-42D9-8239-B7C0E7343F47}" dt="2022-04-26T08:16:32.131" v="144" actId="478"/>
          <ac:spMkLst>
            <pc:docMk/>
            <pc:sldMk cId="4126997857" sldId="257"/>
            <ac:spMk id="2" creationId="{B8DB94F4-6E1F-4D1C-9AB0-7F1E43FED92F}"/>
          </ac:spMkLst>
        </pc:spChg>
        <pc:spChg chg="mod ord">
          <ac:chgData name="Tridev Sudhakar" userId="11d69deff6b591e9" providerId="LiveId" clId="{6408156D-0D17-42D9-8239-B7C0E7343F47}" dt="2022-04-26T08:21:12.308" v="170" actId="14100"/>
          <ac:spMkLst>
            <pc:docMk/>
            <pc:sldMk cId="4126997857" sldId="257"/>
            <ac:spMk id="3" creationId="{B5B19BDA-05C3-445D-9F07-33DBF2285572}"/>
          </ac:spMkLst>
        </pc:spChg>
        <pc:spChg chg="add mod">
          <ac:chgData name="Tridev Sudhakar" userId="11d69deff6b591e9" providerId="LiveId" clId="{6408156D-0D17-42D9-8239-B7C0E7343F47}" dt="2022-04-26T08:21:11.911" v="169" actId="571"/>
          <ac:spMkLst>
            <pc:docMk/>
            <pc:sldMk cId="4126997857" sldId="257"/>
            <ac:spMk id="4" creationId="{5FEF3090-F035-4E97-A8B1-7DC4A42A7BF6}"/>
          </ac:spMkLst>
        </pc:spChg>
        <pc:spChg chg="add mod">
          <ac:chgData name="Tridev Sudhakar" userId="11d69deff6b591e9" providerId="LiveId" clId="{6408156D-0D17-42D9-8239-B7C0E7343F47}" dt="2022-04-26T08:21:10.108" v="165" actId="571"/>
          <ac:spMkLst>
            <pc:docMk/>
            <pc:sldMk cId="4126997857" sldId="257"/>
            <ac:spMk id="5" creationId="{66247D9C-0B55-4D81-A22A-8BACD6F17F73}"/>
          </ac:spMkLst>
        </pc:spChg>
        <pc:spChg chg="add del mod">
          <ac:chgData name="Tridev Sudhakar" userId="11d69deff6b591e9" providerId="LiveId" clId="{6408156D-0D17-42D9-8239-B7C0E7343F47}" dt="2022-04-26T08:21:08.392" v="163"/>
          <ac:spMkLst>
            <pc:docMk/>
            <pc:sldMk cId="4126997857" sldId="257"/>
            <ac:spMk id="6" creationId="{8219E4A5-0FE6-44B6-9287-7D4A1477281A}"/>
          </ac:spMkLst>
        </pc:spChg>
        <pc:spChg chg="add del mod ord">
          <ac:chgData name="Tridev Sudhakar" userId="11d69deff6b591e9" providerId="LiveId" clId="{6408156D-0D17-42D9-8239-B7C0E7343F47}" dt="2022-04-26T08:21:07.135" v="160" actId="700"/>
          <ac:spMkLst>
            <pc:docMk/>
            <pc:sldMk cId="4126997857" sldId="257"/>
            <ac:spMk id="7" creationId="{8FCEA6A0-6D1B-4A1F-BBAD-86D8D56E6E7E}"/>
          </ac:spMkLst>
        </pc:spChg>
        <pc:spChg chg="add del mod ord">
          <ac:chgData name="Tridev Sudhakar" userId="11d69deff6b591e9" providerId="LiveId" clId="{6408156D-0D17-42D9-8239-B7C0E7343F47}" dt="2022-04-26T08:21:07.135" v="160" actId="700"/>
          <ac:spMkLst>
            <pc:docMk/>
            <pc:sldMk cId="4126997857" sldId="257"/>
            <ac:spMk id="8" creationId="{C6C69ABC-04A7-4AF4-8039-F21EA164EB50}"/>
          </ac:spMkLst>
        </pc:spChg>
      </pc:sldChg>
      <pc:sldChg chg="addSp delSp modSp new del mod">
        <pc:chgData name="Tridev Sudhakar" userId="11d69deff6b591e9" providerId="LiveId" clId="{6408156D-0D17-42D9-8239-B7C0E7343F47}" dt="2022-04-26T08:35:58.538" v="599" actId="47"/>
        <pc:sldMkLst>
          <pc:docMk/>
          <pc:sldMk cId="1569720943" sldId="258"/>
        </pc:sldMkLst>
        <pc:spChg chg="mod">
          <ac:chgData name="Tridev Sudhakar" userId="11d69deff6b591e9" providerId="LiveId" clId="{6408156D-0D17-42D9-8239-B7C0E7343F47}" dt="2022-04-26T08:23:09.475" v="182" actId="20577"/>
          <ac:spMkLst>
            <pc:docMk/>
            <pc:sldMk cId="1569720943" sldId="258"/>
            <ac:spMk id="2" creationId="{81E03E69-CF1F-443D-800E-83AEB42CA9DD}"/>
          </ac:spMkLst>
        </pc:spChg>
        <pc:spChg chg="mod">
          <ac:chgData name="Tridev Sudhakar" userId="11d69deff6b591e9" providerId="LiveId" clId="{6408156D-0D17-42D9-8239-B7C0E7343F47}" dt="2022-04-26T08:27:30.332" v="287" actId="20577"/>
          <ac:spMkLst>
            <pc:docMk/>
            <pc:sldMk cId="1569720943" sldId="258"/>
            <ac:spMk id="3" creationId="{8B8E46F6-DD8A-421D-B914-9B72A5F20DAA}"/>
          </ac:spMkLst>
        </pc:spChg>
        <pc:spChg chg="add mod">
          <ac:chgData name="Tridev Sudhakar" userId="11d69deff6b591e9" providerId="LiveId" clId="{6408156D-0D17-42D9-8239-B7C0E7343F47}" dt="2022-04-26T08:23:17.179" v="192" actId="20577"/>
          <ac:spMkLst>
            <pc:docMk/>
            <pc:sldMk cId="1569720943" sldId="258"/>
            <ac:spMk id="5" creationId="{AEE52F31-A482-4659-910B-4DFF173A8E19}"/>
          </ac:spMkLst>
        </pc:spChg>
        <pc:spChg chg="add del mod">
          <ac:chgData name="Tridev Sudhakar" userId="11d69deff6b591e9" providerId="LiveId" clId="{6408156D-0D17-42D9-8239-B7C0E7343F47}" dt="2022-04-26T08:24:11.414" v="195"/>
          <ac:spMkLst>
            <pc:docMk/>
            <pc:sldMk cId="1569720943" sldId="258"/>
            <ac:spMk id="6" creationId="{FD5DA00D-B1BE-4579-8E7F-BAD8F85AD315}"/>
          </ac:spMkLst>
        </pc:spChg>
      </pc:sldChg>
      <pc:sldChg chg="addSp delSp modSp new mod setBg">
        <pc:chgData name="Tridev Sudhakar" userId="11d69deff6b591e9" providerId="LiveId" clId="{6408156D-0D17-42D9-8239-B7C0E7343F47}" dt="2022-04-29T18:19:17.684" v="1802" actId="26606"/>
        <pc:sldMkLst>
          <pc:docMk/>
          <pc:sldMk cId="2345852979" sldId="259"/>
        </pc:sldMkLst>
        <pc:spChg chg="mod">
          <ac:chgData name="Tridev Sudhakar" userId="11d69deff6b591e9" providerId="LiveId" clId="{6408156D-0D17-42D9-8239-B7C0E7343F47}" dt="2022-04-29T18:19:17.684" v="1802" actId="26606"/>
          <ac:spMkLst>
            <pc:docMk/>
            <pc:sldMk cId="2345852979" sldId="259"/>
            <ac:spMk id="2" creationId="{55CD783E-9A20-4261-A564-D62DD2BC7254}"/>
          </ac:spMkLst>
        </pc:spChg>
        <pc:spChg chg="del mod">
          <ac:chgData name="Tridev Sudhakar" userId="11d69deff6b591e9" providerId="LiveId" clId="{6408156D-0D17-42D9-8239-B7C0E7343F47}" dt="2022-04-26T08:41:12.735" v="679" actId="26606"/>
          <ac:spMkLst>
            <pc:docMk/>
            <pc:sldMk cId="2345852979" sldId="259"/>
            <ac:spMk id="3" creationId="{CE7FC2BA-0AC8-4561-87DC-482C49E6971C}"/>
          </ac:spMkLst>
        </pc:spChg>
        <pc:spChg chg="add del">
          <ac:chgData name="Tridev Sudhakar" userId="11d69deff6b591e9" providerId="LiveId" clId="{6408156D-0D17-42D9-8239-B7C0E7343F47}" dt="2022-04-26T08:36:03.503" v="601" actId="22"/>
          <ac:spMkLst>
            <pc:docMk/>
            <pc:sldMk cId="2345852979" sldId="259"/>
            <ac:spMk id="5" creationId="{665911EB-1546-4FD3-AD73-C7C6CE357AAC}"/>
          </ac:spMkLst>
        </pc:spChg>
        <pc:spChg chg="add">
          <ac:chgData name="Tridev Sudhakar" userId="11d69deff6b591e9" providerId="LiveId" clId="{6408156D-0D17-42D9-8239-B7C0E7343F47}" dt="2022-04-26T08:41:12.735" v="679" actId="26606"/>
          <ac:spMkLst>
            <pc:docMk/>
            <pc:sldMk cId="2345852979" sldId="259"/>
            <ac:spMk id="9" creationId="{3A5B4632-C963-4296-86F0-79AA9EA5AE98}"/>
          </ac:spMkLst>
        </pc:spChg>
        <pc:spChg chg="add">
          <ac:chgData name="Tridev Sudhakar" userId="11d69deff6b591e9" providerId="LiveId" clId="{6408156D-0D17-42D9-8239-B7C0E7343F47}" dt="2022-04-29T18:19:17.684" v="1802" actId="26606"/>
          <ac:spMkLst>
            <pc:docMk/>
            <pc:sldMk cId="2345852979" sldId="259"/>
            <ac:spMk id="11" creationId="{C05CBC3C-2E5A-4839-8B9B-2E5A6ADF0F58}"/>
          </ac:spMkLst>
        </pc:spChg>
        <pc:spChg chg="add">
          <ac:chgData name="Tridev Sudhakar" userId="11d69deff6b591e9" providerId="LiveId" clId="{6408156D-0D17-42D9-8239-B7C0E7343F47}" dt="2022-04-29T18:19:17.684" v="1802" actId="26606"/>
          <ac:spMkLst>
            <pc:docMk/>
            <pc:sldMk cId="2345852979" sldId="259"/>
            <ac:spMk id="13" creationId="{DB5B423A-57CC-4C58-AA26-8E2E862B03A0}"/>
          </ac:spMkLst>
        </pc:spChg>
        <pc:graphicFrameChg chg="add mod modGraphic">
          <ac:chgData name="Tridev Sudhakar" userId="11d69deff6b591e9" providerId="LiveId" clId="{6408156D-0D17-42D9-8239-B7C0E7343F47}" dt="2022-04-29T18:19:17.684" v="1802" actId="26606"/>
          <ac:graphicFrameMkLst>
            <pc:docMk/>
            <pc:sldMk cId="2345852979" sldId="259"/>
            <ac:graphicFrameMk id="6" creationId="{84331321-1831-D25B-D1CD-51142B8A1B32}"/>
          </ac:graphicFrameMkLst>
        </pc:graphicFrameChg>
      </pc:sldChg>
      <pc:sldChg chg="addSp delSp modSp new mod setBg">
        <pc:chgData name="Tridev Sudhakar" userId="11d69deff6b591e9" providerId="LiveId" clId="{6408156D-0D17-42D9-8239-B7C0E7343F47}" dt="2022-04-26T21:12:16.520" v="869" actId="14100"/>
        <pc:sldMkLst>
          <pc:docMk/>
          <pc:sldMk cId="3701310134" sldId="260"/>
        </pc:sldMkLst>
        <pc:spChg chg="mod">
          <ac:chgData name="Tridev Sudhakar" userId="11d69deff6b591e9" providerId="LiveId" clId="{6408156D-0D17-42D9-8239-B7C0E7343F47}" dt="2022-04-26T08:48:07.474" v="700" actId="26606"/>
          <ac:spMkLst>
            <pc:docMk/>
            <pc:sldMk cId="3701310134" sldId="260"/>
            <ac:spMk id="2" creationId="{5E8635EB-FFA0-44DA-923F-17C309E97D52}"/>
          </ac:spMkLst>
        </pc:spChg>
        <pc:spChg chg="add del mod">
          <ac:chgData name="Tridev Sudhakar" userId="11d69deff6b591e9" providerId="LiveId" clId="{6408156D-0D17-42D9-8239-B7C0E7343F47}" dt="2022-04-26T08:48:07.474" v="701" actId="26606"/>
          <ac:spMkLst>
            <pc:docMk/>
            <pc:sldMk cId="3701310134" sldId="260"/>
            <ac:spMk id="3" creationId="{0A9B5073-1628-4A12-B729-B82C76F9227E}"/>
          </ac:spMkLst>
        </pc:spChg>
        <pc:spChg chg="add del">
          <ac:chgData name="Tridev Sudhakar" userId="11d69deff6b591e9" providerId="LiveId" clId="{6408156D-0D17-42D9-8239-B7C0E7343F47}" dt="2022-04-26T08:48:07.474" v="701" actId="26606"/>
          <ac:spMkLst>
            <pc:docMk/>
            <pc:sldMk cId="3701310134" sldId="260"/>
            <ac:spMk id="8" creationId="{7264F718-7FAC-4056-9FA9-A603EC682FE7}"/>
          </ac:spMkLst>
        </pc:spChg>
        <pc:spChg chg="add del">
          <ac:chgData name="Tridev Sudhakar" userId="11d69deff6b591e9" providerId="LiveId" clId="{6408156D-0D17-42D9-8239-B7C0E7343F47}" dt="2022-04-26T08:48:07.474" v="701" actId="26606"/>
          <ac:spMkLst>
            <pc:docMk/>
            <pc:sldMk cId="3701310134" sldId="260"/>
            <ac:spMk id="10" creationId="{F74639F7-E3C7-4165-A83E-6386A86BA1DA}"/>
          </ac:spMkLst>
        </pc:spChg>
        <pc:spChg chg="add del">
          <ac:chgData name="Tridev Sudhakar" userId="11d69deff6b591e9" providerId="LiveId" clId="{6408156D-0D17-42D9-8239-B7C0E7343F47}" dt="2022-04-26T08:48:07.474" v="701" actId="26606"/>
          <ac:spMkLst>
            <pc:docMk/>
            <pc:sldMk cId="3701310134" sldId="260"/>
            <ac:spMk id="12" creationId="{8B3AF0F1-707A-463E-B5EE-33C63A40CFC9}"/>
          </ac:spMkLst>
        </pc:spChg>
        <pc:spChg chg="add del">
          <ac:chgData name="Tridev Sudhakar" userId="11d69deff6b591e9" providerId="LiveId" clId="{6408156D-0D17-42D9-8239-B7C0E7343F47}" dt="2022-04-26T08:48:07.474" v="700" actId="26606"/>
          <ac:spMkLst>
            <pc:docMk/>
            <pc:sldMk cId="3701310134" sldId="260"/>
            <ac:spMk id="17" creationId="{C7FA33FF-088D-4F16-95A2-2C64D353DEA8}"/>
          </ac:spMkLst>
        </pc:spChg>
        <pc:spChg chg="add del">
          <ac:chgData name="Tridev Sudhakar" userId="11d69deff6b591e9" providerId="LiveId" clId="{6408156D-0D17-42D9-8239-B7C0E7343F47}" dt="2022-04-26T08:47:43.841" v="696" actId="26606"/>
          <ac:spMkLst>
            <pc:docMk/>
            <pc:sldMk cId="3701310134" sldId="260"/>
            <ac:spMk id="18" creationId="{3A5B4632-C963-4296-86F0-79AA9EA5AE98}"/>
          </ac:spMkLst>
        </pc:spChg>
        <pc:spChg chg="add del">
          <ac:chgData name="Tridev Sudhakar" userId="11d69deff6b591e9" providerId="LiveId" clId="{6408156D-0D17-42D9-8239-B7C0E7343F47}" dt="2022-04-26T08:48:07.474" v="700" actId="26606"/>
          <ac:spMkLst>
            <pc:docMk/>
            <pc:sldMk cId="3701310134" sldId="260"/>
            <ac:spMk id="19" creationId="{A376EFB1-01CF-419F-ABF1-2AF02BBFCBD1}"/>
          </ac:spMkLst>
        </pc:spChg>
        <pc:spChg chg="add del">
          <ac:chgData name="Tridev Sudhakar" userId="11d69deff6b591e9" providerId="LiveId" clId="{6408156D-0D17-42D9-8239-B7C0E7343F47}" dt="2022-04-26T08:47:55.029" v="698" actId="26606"/>
          <ac:spMkLst>
            <pc:docMk/>
            <pc:sldMk cId="3701310134" sldId="260"/>
            <ac:spMk id="20" creationId="{3A5B4632-C963-4296-86F0-79AA9EA5AE98}"/>
          </ac:spMkLst>
        </pc:spChg>
        <pc:spChg chg="add del">
          <ac:chgData name="Tridev Sudhakar" userId="11d69deff6b591e9" providerId="LiveId" clId="{6408156D-0D17-42D9-8239-B7C0E7343F47}" dt="2022-04-26T08:48:07.474" v="700" actId="26606"/>
          <ac:spMkLst>
            <pc:docMk/>
            <pc:sldMk cId="3701310134" sldId="260"/>
            <ac:spMk id="23" creationId="{FF9DEA15-78BD-4750-AA18-B9F28A6D5AB8}"/>
          </ac:spMkLst>
        </pc:spChg>
        <pc:spChg chg="add del">
          <ac:chgData name="Tridev Sudhakar" userId="11d69deff6b591e9" providerId="LiveId" clId="{6408156D-0D17-42D9-8239-B7C0E7343F47}" dt="2022-04-26T08:48:07.474" v="700" actId="26606"/>
          <ac:spMkLst>
            <pc:docMk/>
            <pc:sldMk cId="3701310134" sldId="260"/>
            <ac:spMk id="24" creationId="{0A9B5073-1628-4A12-B729-B82C76F9227E}"/>
          </ac:spMkLst>
        </pc:spChg>
        <pc:spChg chg="add">
          <ac:chgData name="Tridev Sudhakar" userId="11d69deff6b591e9" providerId="LiveId" clId="{6408156D-0D17-42D9-8239-B7C0E7343F47}" dt="2022-04-26T08:48:07.474" v="701" actId="26606"/>
          <ac:spMkLst>
            <pc:docMk/>
            <pc:sldMk cId="3701310134" sldId="260"/>
            <ac:spMk id="26" creationId="{7264F718-7FAC-4056-9FA9-A603EC682FE7}"/>
          </ac:spMkLst>
        </pc:spChg>
        <pc:spChg chg="add">
          <ac:chgData name="Tridev Sudhakar" userId="11d69deff6b591e9" providerId="LiveId" clId="{6408156D-0D17-42D9-8239-B7C0E7343F47}" dt="2022-04-26T08:48:07.474" v="701" actId="26606"/>
          <ac:spMkLst>
            <pc:docMk/>
            <pc:sldMk cId="3701310134" sldId="260"/>
            <ac:spMk id="27" creationId="{F74639F7-E3C7-4165-A83E-6386A86BA1DA}"/>
          </ac:spMkLst>
        </pc:spChg>
        <pc:spChg chg="add">
          <ac:chgData name="Tridev Sudhakar" userId="11d69deff6b591e9" providerId="LiveId" clId="{6408156D-0D17-42D9-8239-B7C0E7343F47}" dt="2022-04-26T08:48:07.474" v="701" actId="26606"/>
          <ac:spMkLst>
            <pc:docMk/>
            <pc:sldMk cId="3701310134" sldId="260"/>
            <ac:spMk id="28" creationId="{8B3AF0F1-707A-463E-B5EE-33C63A40CFC9}"/>
          </ac:spMkLst>
        </pc:spChg>
        <pc:spChg chg="add mod">
          <ac:chgData name="Tridev Sudhakar" userId="11d69deff6b591e9" providerId="LiveId" clId="{6408156D-0D17-42D9-8239-B7C0E7343F47}" dt="2022-04-26T21:00:25.377" v="855" actId="20577"/>
          <ac:spMkLst>
            <pc:docMk/>
            <pc:sldMk cId="3701310134" sldId="260"/>
            <ac:spMk id="29" creationId="{0A9B5073-1628-4A12-B729-B82C76F9227E}"/>
          </ac:spMkLst>
        </pc:spChg>
        <pc:graphicFrameChg chg="add del">
          <ac:chgData name="Tridev Sudhakar" userId="11d69deff6b591e9" providerId="LiveId" clId="{6408156D-0D17-42D9-8239-B7C0E7343F47}" dt="2022-04-26T08:47:43.841" v="696" actId="26606"/>
          <ac:graphicFrameMkLst>
            <pc:docMk/>
            <pc:sldMk cId="3701310134" sldId="260"/>
            <ac:graphicFrameMk id="14" creationId="{CAA136F3-65B2-615B-B805-E0A60822C259}"/>
          </ac:graphicFrameMkLst>
        </pc:graphicFrameChg>
        <pc:graphicFrameChg chg="add del">
          <ac:chgData name="Tridev Sudhakar" userId="11d69deff6b591e9" providerId="LiveId" clId="{6408156D-0D17-42D9-8239-B7C0E7343F47}" dt="2022-04-26T08:47:55.029" v="698" actId="26606"/>
          <ac:graphicFrameMkLst>
            <pc:docMk/>
            <pc:sldMk cId="3701310134" sldId="260"/>
            <ac:graphicFrameMk id="21" creationId="{3CC3D506-113A-8F9E-7FEB-972D5E97D5A2}"/>
          </ac:graphicFrameMkLst>
        </pc:graphicFrameChg>
        <pc:picChg chg="add mod">
          <ac:chgData name="Tridev Sudhakar" userId="11d69deff6b591e9" providerId="LiveId" clId="{6408156D-0D17-42D9-8239-B7C0E7343F47}" dt="2022-04-26T21:12:10.207" v="868" actId="14100"/>
          <ac:picMkLst>
            <pc:docMk/>
            <pc:sldMk cId="3701310134" sldId="260"/>
            <ac:picMk id="4" creationId="{3513E617-E69D-4987-9310-0616039AF80A}"/>
          </ac:picMkLst>
        </pc:picChg>
        <pc:picChg chg="add mod">
          <ac:chgData name="Tridev Sudhakar" userId="11d69deff6b591e9" providerId="LiveId" clId="{6408156D-0D17-42D9-8239-B7C0E7343F47}" dt="2022-04-26T21:12:16.520" v="869" actId="14100"/>
          <ac:picMkLst>
            <pc:docMk/>
            <pc:sldMk cId="3701310134" sldId="260"/>
            <ac:picMk id="6" creationId="{3F6D3774-09A9-4396-A575-5EB030DDF0DA}"/>
          </ac:picMkLst>
        </pc:picChg>
      </pc:sldChg>
      <pc:sldChg chg="modSp new mod">
        <pc:chgData name="Tridev Sudhakar" userId="11d69deff6b591e9" providerId="LiveId" clId="{6408156D-0D17-42D9-8239-B7C0E7343F47}" dt="2022-04-26T20:49:10.375" v="758" actId="20577"/>
        <pc:sldMkLst>
          <pc:docMk/>
          <pc:sldMk cId="4120355363" sldId="261"/>
        </pc:sldMkLst>
        <pc:spChg chg="mod">
          <ac:chgData name="Tridev Sudhakar" userId="11d69deff6b591e9" providerId="LiveId" clId="{6408156D-0D17-42D9-8239-B7C0E7343F47}" dt="2022-04-26T20:49:10.375" v="758" actId="20577"/>
          <ac:spMkLst>
            <pc:docMk/>
            <pc:sldMk cId="4120355363" sldId="261"/>
            <ac:spMk id="2" creationId="{F8301BE2-D24F-4310-9DB2-0EF543E2E841}"/>
          </ac:spMkLst>
        </pc:spChg>
      </pc:sldChg>
      <pc:sldChg chg="addSp modSp new mod">
        <pc:chgData name="Tridev Sudhakar" userId="11d69deff6b591e9" providerId="LiveId" clId="{6408156D-0D17-42D9-8239-B7C0E7343F47}" dt="2022-04-29T18:26:52.395" v="2042" actId="33524"/>
        <pc:sldMkLst>
          <pc:docMk/>
          <pc:sldMk cId="2360582030" sldId="262"/>
        </pc:sldMkLst>
        <pc:spChg chg="mod">
          <ac:chgData name="Tridev Sudhakar" userId="11d69deff6b591e9" providerId="LiveId" clId="{6408156D-0D17-42D9-8239-B7C0E7343F47}" dt="2022-04-26T20:49:51.908" v="784" actId="20577"/>
          <ac:spMkLst>
            <pc:docMk/>
            <pc:sldMk cId="2360582030" sldId="262"/>
            <ac:spMk id="2" creationId="{6474FBEF-8EBB-4074-81D4-B2D5035CB21C}"/>
          </ac:spMkLst>
        </pc:spChg>
        <pc:spChg chg="mod">
          <ac:chgData name="Tridev Sudhakar" userId="11d69deff6b591e9" providerId="LiveId" clId="{6408156D-0D17-42D9-8239-B7C0E7343F47}" dt="2022-04-29T18:26:41.638" v="2041" actId="26606"/>
          <ac:spMkLst>
            <pc:docMk/>
            <pc:sldMk cId="2360582030" sldId="262"/>
            <ac:spMk id="4" creationId="{12EE8E3C-81E6-1955-B9A2-C3291E80F2BE}"/>
          </ac:spMkLst>
        </pc:spChg>
        <pc:spChg chg="add">
          <ac:chgData name="Tridev Sudhakar" userId="11d69deff6b591e9" providerId="LiveId" clId="{6408156D-0D17-42D9-8239-B7C0E7343F47}" dt="2022-04-29T18:26:41.638" v="2041" actId="26606"/>
          <ac:spMkLst>
            <pc:docMk/>
            <pc:sldMk cId="2360582030" sldId="262"/>
            <ac:spMk id="9" creationId="{D4771268-CB57-404A-9271-370EB28F6090}"/>
          </ac:spMkLst>
        </pc:spChg>
        <pc:graphicFrameChg chg="add mod modGraphic">
          <ac:chgData name="Tridev Sudhakar" userId="11d69deff6b591e9" providerId="LiveId" clId="{6408156D-0D17-42D9-8239-B7C0E7343F47}" dt="2022-04-29T18:26:52.395" v="2042" actId="33524"/>
          <ac:graphicFrameMkLst>
            <pc:docMk/>
            <pc:sldMk cId="2360582030" sldId="262"/>
            <ac:graphicFrameMk id="7" creationId="{E1B52062-EDED-0D53-6376-6A574418E8DF}"/>
          </ac:graphicFrameMkLst>
        </pc:graphicFrameChg>
      </pc:sldChg>
      <pc:sldChg chg="addSp delSp modSp new del mod setBg modClrScheme delDesignElem chgLayout">
        <pc:chgData name="Tridev Sudhakar" userId="11d69deff6b591e9" providerId="LiveId" clId="{6408156D-0D17-42D9-8239-B7C0E7343F47}" dt="2022-04-29T17:39:16.497" v="872" actId="47"/>
        <pc:sldMkLst>
          <pc:docMk/>
          <pc:sldMk cId="2381929831" sldId="263"/>
        </pc:sldMkLst>
        <pc:spChg chg="mod ord">
          <ac:chgData name="Tridev Sudhakar" userId="11d69deff6b591e9" providerId="LiveId" clId="{6408156D-0D17-42D9-8239-B7C0E7343F47}" dt="2022-04-29T17:39:13.501" v="871" actId="700"/>
          <ac:spMkLst>
            <pc:docMk/>
            <pc:sldMk cId="2381929831" sldId="263"/>
            <ac:spMk id="2" creationId="{83F26F98-2AE7-4807-A4B2-D6A2DC9D7989}"/>
          </ac:spMkLst>
        </pc:spChg>
        <pc:spChg chg="del mod ord">
          <ac:chgData name="Tridev Sudhakar" userId="11d69deff6b591e9" providerId="LiveId" clId="{6408156D-0D17-42D9-8239-B7C0E7343F47}" dt="2022-04-29T17:39:13.501" v="871" actId="700"/>
          <ac:spMkLst>
            <pc:docMk/>
            <pc:sldMk cId="2381929831" sldId="263"/>
            <ac:spMk id="3" creationId="{1562CE4C-42AE-4689-81E0-B69E3963AF2F}"/>
          </ac:spMkLst>
        </pc:spChg>
        <pc:spChg chg="add mod ord">
          <ac:chgData name="Tridev Sudhakar" userId="11d69deff6b591e9" providerId="LiveId" clId="{6408156D-0D17-42D9-8239-B7C0E7343F47}" dt="2022-04-29T17:39:13.501" v="871" actId="700"/>
          <ac:spMkLst>
            <pc:docMk/>
            <pc:sldMk cId="2381929831" sldId="263"/>
            <ac:spMk id="4" creationId="{204BCA1F-C8FD-494A-A95E-7393D0D5F38E}"/>
          </ac:spMkLst>
        </pc:spChg>
        <pc:spChg chg="add del">
          <ac:chgData name="Tridev Sudhakar" userId="11d69deff6b591e9" providerId="LiveId" clId="{6408156D-0D17-42D9-8239-B7C0E7343F47}" dt="2022-04-29T17:39:13.501" v="871" actId="700"/>
          <ac:spMkLst>
            <pc:docMk/>
            <pc:sldMk cId="2381929831" sldId="263"/>
            <ac:spMk id="8" creationId="{C7FA33FF-088D-4F16-95A2-2C64D353DEA8}"/>
          </ac:spMkLst>
        </pc:spChg>
        <pc:spChg chg="add del">
          <ac:chgData name="Tridev Sudhakar" userId="11d69deff6b591e9" providerId="LiveId" clId="{6408156D-0D17-42D9-8239-B7C0E7343F47}" dt="2022-04-29T17:39:13.501" v="871" actId="700"/>
          <ac:spMkLst>
            <pc:docMk/>
            <pc:sldMk cId="2381929831" sldId="263"/>
            <ac:spMk id="10" creationId="{A376EFB1-01CF-419F-ABF1-2AF02BBFCBD1}"/>
          </ac:spMkLst>
        </pc:spChg>
        <pc:spChg chg="add del">
          <ac:chgData name="Tridev Sudhakar" userId="11d69deff6b591e9" providerId="LiveId" clId="{6408156D-0D17-42D9-8239-B7C0E7343F47}" dt="2022-04-29T17:39:13.501" v="871" actId="700"/>
          <ac:spMkLst>
            <pc:docMk/>
            <pc:sldMk cId="2381929831" sldId="263"/>
            <ac:spMk id="12" creationId="{FF9DEA15-78BD-4750-AA18-B9F28A6D5AB8}"/>
          </ac:spMkLst>
        </pc:spChg>
      </pc:sldChg>
      <pc:sldChg chg="modSp new mod">
        <pc:chgData name="Tridev Sudhakar" userId="11d69deff6b591e9" providerId="LiveId" clId="{6408156D-0D17-42D9-8239-B7C0E7343F47}" dt="2022-04-26T20:52:30.721" v="821" actId="20577"/>
        <pc:sldMkLst>
          <pc:docMk/>
          <pc:sldMk cId="2577338237" sldId="264"/>
        </pc:sldMkLst>
        <pc:spChg chg="mod">
          <ac:chgData name="Tridev Sudhakar" userId="11d69deff6b591e9" providerId="LiveId" clId="{6408156D-0D17-42D9-8239-B7C0E7343F47}" dt="2022-04-26T20:52:30.721" v="821" actId="20577"/>
          <ac:spMkLst>
            <pc:docMk/>
            <pc:sldMk cId="2577338237" sldId="264"/>
            <ac:spMk id="2" creationId="{155B6FDF-39D3-438B-AE47-D7E689235C0D}"/>
          </ac:spMkLst>
        </pc:spChg>
      </pc:sldChg>
      <pc:sldChg chg="addSp delSp modSp new mod ord">
        <pc:chgData name="Tridev Sudhakar" userId="11d69deff6b591e9" providerId="LiveId" clId="{6408156D-0D17-42D9-8239-B7C0E7343F47}" dt="2022-04-29T18:55:14.065" v="2693" actId="20577"/>
        <pc:sldMkLst>
          <pc:docMk/>
          <pc:sldMk cId="1965557667" sldId="265"/>
        </pc:sldMkLst>
        <pc:spChg chg="mod">
          <ac:chgData name="Tridev Sudhakar" userId="11d69deff6b591e9" providerId="LiveId" clId="{6408156D-0D17-42D9-8239-B7C0E7343F47}" dt="2022-04-26T20:52:19.463" v="820" actId="20577"/>
          <ac:spMkLst>
            <pc:docMk/>
            <pc:sldMk cId="1965557667" sldId="265"/>
            <ac:spMk id="2" creationId="{E18A4265-C142-47E2-9797-4B00906B1334}"/>
          </ac:spMkLst>
        </pc:spChg>
        <pc:spChg chg="mod">
          <ac:chgData name="Tridev Sudhakar" userId="11d69deff6b591e9" providerId="LiveId" clId="{6408156D-0D17-42D9-8239-B7C0E7343F47}" dt="2022-04-29T18:55:14.065" v="2693" actId="20577"/>
          <ac:spMkLst>
            <pc:docMk/>
            <pc:sldMk cId="1965557667" sldId="265"/>
            <ac:spMk id="3" creationId="{A1F262E1-7227-42EB-9DE2-C2A790FE6E05}"/>
          </ac:spMkLst>
        </pc:spChg>
        <pc:spChg chg="add del">
          <ac:chgData name="Tridev Sudhakar" userId="11d69deff6b591e9" providerId="LiveId" clId="{6408156D-0D17-42D9-8239-B7C0E7343F47}" dt="2022-04-29T17:56:06.008" v="1382" actId="22"/>
          <ac:spMkLst>
            <pc:docMk/>
            <pc:sldMk cId="1965557667" sldId="265"/>
            <ac:spMk id="5" creationId="{BE8C03AA-7CB5-4A34-9843-6A8ED1D422DA}"/>
          </ac:spMkLst>
        </pc:spChg>
      </pc:sldChg>
      <pc:sldChg chg="addSp delSp modSp new mod setBg modAnim">
        <pc:chgData name="Tridev Sudhakar" userId="11d69deff6b591e9" providerId="LiveId" clId="{6408156D-0D17-42D9-8239-B7C0E7343F47}" dt="2022-04-29T18:19:30.964" v="1803" actId="26606"/>
        <pc:sldMkLst>
          <pc:docMk/>
          <pc:sldMk cId="3680366231" sldId="266"/>
        </pc:sldMkLst>
        <pc:spChg chg="mod">
          <ac:chgData name="Tridev Sudhakar" userId="11d69deff6b591e9" providerId="LiveId" clId="{6408156D-0D17-42D9-8239-B7C0E7343F47}" dt="2022-04-29T18:16:54.340" v="1785" actId="26606"/>
          <ac:spMkLst>
            <pc:docMk/>
            <pc:sldMk cId="3680366231" sldId="266"/>
            <ac:spMk id="2" creationId="{2C65F3A1-D17F-4E79-999B-6920B75AAEBA}"/>
          </ac:spMkLst>
        </pc:spChg>
        <pc:spChg chg="mod">
          <ac:chgData name="Tridev Sudhakar" userId="11d69deff6b591e9" providerId="LiveId" clId="{6408156D-0D17-42D9-8239-B7C0E7343F47}" dt="2022-04-29T18:19:30.964" v="1803" actId="26606"/>
          <ac:spMkLst>
            <pc:docMk/>
            <pc:sldMk cId="3680366231" sldId="266"/>
            <ac:spMk id="3" creationId="{BE3C9177-4A0C-4B1C-9C4A-8AF05A709A43}"/>
          </ac:spMkLst>
        </pc:spChg>
        <pc:spChg chg="add del">
          <ac:chgData name="Tridev Sudhakar" userId="11d69deff6b591e9" providerId="LiveId" clId="{6408156D-0D17-42D9-8239-B7C0E7343F47}" dt="2022-04-29T17:53:08.779" v="1379" actId="26606"/>
          <ac:spMkLst>
            <pc:docMk/>
            <pc:sldMk cId="3680366231" sldId="266"/>
            <ac:spMk id="8" creationId="{C7FA33FF-088D-4F16-95A2-2C64D353DEA8}"/>
          </ac:spMkLst>
        </pc:spChg>
        <pc:spChg chg="add">
          <ac:chgData name="Tridev Sudhakar" userId="11d69deff6b591e9" providerId="LiveId" clId="{6408156D-0D17-42D9-8239-B7C0E7343F47}" dt="2022-04-29T18:19:30.964" v="1803" actId="26606"/>
          <ac:spMkLst>
            <pc:docMk/>
            <pc:sldMk cId="3680366231" sldId="266"/>
            <ac:spMk id="9" creationId="{73DE2CFE-42F2-48F0-8706-5264E012B10C}"/>
          </ac:spMkLst>
        </pc:spChg>
        <pc:spChg chg="add del">
          <ac:chgData name="Tridev Sudhakar" userId="11d69deff6b591e9" providerId="LiveId" clId="{6408156D-0D17-42D9-8239-B7C0E7343F47}" dt="2022-04-29T17:53:08.779" v="1379" actId="26606"/>
          <ac:spMkLst>
            <pc:docMk/>
            <pc:sldMk cId="3680366231" sldId="266"/>
            <ac:spMk id="10" creationId="{A376EFB1-01CF-419F-ABF1-2AF02BBFCBD1}"/>
          </ac:spMkLst>
        </pc:spChg>
        <pc:spChg chg="add del">
          <ac:chgData name="Tridev Sudhakar" userId="11d69deff6b591e9" providerId="LiveId" clId="{6408156D-0D17-42D9-8239-B7C0E7343F47}" dt="2022-04-29T17:53:08.779" v="1379" actId="26606"/>
          <ac:spMkLst>
            <pc:docMk/>
            <pc:sldMk cId="3680366231" sldId="266"/>
            <ac:spMk id="12" creationId="{FF9DEA15-78BD-4750-AA18-B9F28A6D5AB8}"/>
          </ac:spMkLst>
        </pc:spChg>
        <pc:spChg chg="add del">
          <ac:chgData name="Tridev Sudhakar" userId="11d69deff6b591e9" providerId="LiveId" clId="{6408156D-0D17-42D9-8239-B7C0E7343F47}" dt="2022-04-29T17:53:05.359" v="1376" actId="26606"/>
          <ac:spMkLst>
            <pc:docMk/>
            <pc:sldMk cId="3680366231" sldId="266"/>
            <ac:spMk id="17" creationId="{5E39A796-BE83-48B1-B33F-35C4A32AAB57}"/>
          </ac:spMkLst>
        </pc:spChg>
        <pc:spChg chg="add del">
          <ac:chgData name="Tridev Sudhakar" userId="11d69deff6b591e9" providerId="LiveId" clId="{6408156D-0D17-42D9-8239-B7C0E7343F47}" dt="2022-04-29T17:53:05.359" v="1376" actId="26606"/>
          <ac:spMkLst>
            <pc:docMk/>
            <pc:sldMk cId="3680366231" sldId="266"/>
            <ac:spMk id="19" creationId="{72F84B47-E267-4194-8194-831DB7B5547F}"/>
          </ac:spMkLst>
        </pc:spChg>
        <pc:spChg chg="add del">
          <ac:chgData name="Tridev Sudhakar" userId="11d69deff6b591e9" providerId="LiveId" clId="{6408156D-0D17-42D9-8239-B7C0E7343F47}" dt="2022-04-29T17:53:08.771" v="1378" actId="26606"/>
          <ac:spMkLst>
            <pc:docMk/>
            <pc:sldMk cId="3680366231" sldId="266"/>
            <ac:spMk id="21" creationId="{73DE2CFE-42F2-48F0-8706-5264E012B10C}"/>
          </ac:spMkLst>
        </pc:spChg>
        <pc:spChg chg="add del">
          <ac:chgData name="Tridev Sudhakar" userId="11d69deff6b591e9" providerId="LiveId" clId="{6408156D-0D17-42D9-8239-B7C0E7343F47}" dt="2022-04-29T18:16:54.340" v="1785" actId="26606"/>
          <ac:spMkLst>
            <pc:docMk/>
            <pc:sldMk cId="3680366231" sldId="266"/>
            <ac:spMk id="26" creationId="{2B566528-1B12-4246-9431-5C2D7D081168}"/>
          </ac:spMkLst>
        </pc:spChg>
        <pc:spChg chg="add del">
          <ac:chgData name="Tridev Sudhakar" userId="11d69deff6b591e9" providerId="LiveId" clId="{6408156D-0D17-42D9-8239-B7C0E7343F47}" dt="2022-04-29T18:16:54.340" v="1784" actId="26606"/>
          <ac:spMkLst>
            <pc:docMk/>
            <pc:sldMk cId="3680366231" sldId="266"/>
            <ac:spMk id="33" creationId="{C232B152-3720-4D3B-97ED-45CE5483F16F}"/>
          </ac:spMkLst>
        </pc:spChg>
        <pc:spChg chg="add del">
          <ac:chgData name="Tridev Sudhakar" userId="11d69deff6b591e9" providerId="LiveId" clId="{6408156D-0D17-42D9-8239-B7C0E7343F47}" dt="2022-04-29T18:16:54.340" v="1784" actId="26606"/>
          <ac:spMkLst>
            <pc:docMk/>
            <pc:sldMk cId="3680366231" sldId="266"/>
            <ac:spMk id="35" creationId="{11BAB570-FF10-4E96-8A3F-FA9804702B89}"/>
          </ac:spMkLst>
        </pc:spChg>
        <pc:spChg chg="add del">
          <ac:chgData name="Tridev Sudhakar" userId="11d69deff6b591e9" providerId="LiveId" clId="{6408156D-0D17-42D9-8239-B7C0E7343F47}" dt="2022-04-29T18:16:54.340" v="1784" actId="26606"/>
          <ac:spMkLst>
            <pc:docMk/>
            <pc:sldMk cId="3680366231" sldId="266"/>
            <ac:spMk id="37" creationId="{4B9FAFB2-BEB5-4848-8018-BCAD99E2E1AA}"/>
          </ac:spMkLst>
        </pc:spChg>
        <pc:spChg chg="add">
          <ac:chgData name="Tridev Sudhakar" userId="11d69deff6b591e9" providerId="LiveId" clId="{6408156D-0D17-42D9-8239-B7C0E7343F47}" dt="2022-04-29T18:16:54.340" v="1785" actId="26606"/>
          <ac:spMkLst>
            <pc:docMk/>
            <pc:sldMk cId="3680366231" sldId="266"/>
            <ac:spMk id="39" creationId="{73DE2CFE-42F2-48F0-8706-5264E012B10C}"/>
          </ac:spMkLst>
        </pc:spChg>
        <pc:grpChg chg="add del">
          <ac:chgData name="Tridev Sudhakar" userId="11d69deff6b591e9" providerId="LiveId" clId="{6408156D-0D17-42D9-8239-B7C0E7343F47}" dt="2022-04-29T18:16:54.340" v="1785" actId="26606"/>
          <ac:grpSpMkLst>
            <pc:docMk/>
            <pc:sldMk cId="3680366231" sldId="266"/>
            <ac:grpSpMk id="23" creationId="{5995D10D-E9C9-47DB-AE7E-801FEF38F5C9}"/>
          </ac:grpSpMkLst>
        </pc:grpChg>
        <pc:grpChg chg="add del">
          <ac:chgData name="Tridev Sudhakar" userId="11d69deff6b591e9" providerId="LiveId" clId="{6408156D-0D17-42D9-8239-B7C0E7343F47}" dt="2022-04-29T18:16:54.340" v="1785" actId="26606"/>
          <ac:grpSpMkLst>
            <pc:docMk/>
            <pc:sldMk cId="3680366231" sldId="266"/>
            <ac:grpSpMk id="27" creationId="{828A5161-06F1-46CF-8AD7-844680A59E13}"/>
          </ac:grpSpMkLst>
        </pc:grpChg>
        <pc:picChg chg="add mod">
          <ac:chgData name="Tridev Sudhakar" userId="11d69deff6b591e9" providerId="LiveId" clId="{6408156D-0D17-42D9-8239-B7C0E7343F47}" dt="2022-04-29T18:16:54.340" v="1785" actId="26606"/>
          <ac:picMkLst>
            <pc:docMk/>
            <pc:sldMk cId="3680366231" sldId="266"/>
            <ac:picMk id="4" creationId="{F6BD96DE-3385-4BDB-BCFF-1271889210FF}"/>
          </ac:picMkLst>
        </pc:picChg>
      </pc:sldChg>
      <pc:sldChg chg="modSp new mod">
        <pc:chgData name="Tridev Sudhakar" userId="11d69deff6b591e9" providerId="LiveId" clId="{6408156D-0D17-42D9-8239-B7C0E7343F47}" dt="2022-04-26T20:55:22.757" v="845" actId="20577"/>
        <pc:sldMkLst>
          <pc:docMk/>
          <pc:sldMk cId="193058420" sldId="267"/>
        </pc:sldMkLst>
        <pc:spChg chg="mod">
          <ac:chgData name="Tridev Sudhakar" userId="11d69deff6b591e9" providerId="LiveId" clId="{6408156D-0D17-42D9-8239-B7C0E7343F47}" dt="2022-04-26T20:55:22.757" v="845" actId="20577"/>
          <ac:spMkLst>
            <pc:docMk/>
            <pc:sldMk cId="193058420" sldId="267"/>
            <ac:spMk id="2" creationId="{D6B77DB7-178B-47B6-87F3-AF3779BD2A9D}"/>
          </ac:spMkLst>
        </pc:spChg>
      </pc:sldChg>
      <pc:sldChg chg="addSp delSp modSp new mod setBg setClrOvrMap">
        <pc:chgData name="Tridev Sudhakar" userId="11d69deff6b591e9" providerId="LiveId" clId="{6408156D-0D17-42D9-8239-B7C0E7343F47}" dt="2022-04-29T18:34:23.677" v="2337" actId="20577"/>
        <pc:sldMkLst>
          <pc:docMk/>
          <pc:sldMk cId="730207826" sldId="268"/>
        </pc:sldMkLst>
        <pc:spChg chg="mod">
          <ac:chgData name="Tridev Sudhakar" userId="11d69deff6b591e9" providerId="LiveId" clId="{6408156D-0D17-42D9-8239-B7C0E7343F47}" dt="2022-04-29T18:17:34.200" v="1790" actId="26606"/>
          <ac:spMkLst>
            <pc:docMk/>
            <pc:sldMk cId="730207826" sldId="268"/>
            <ac:spMk id="2" creationId="{8AAD9DAD-F9B8-425E-A665-97711AC99259}"/>
          </ac:spMkLst>
        </pc:spChg>
        <pc:spChg chg="mod ord">
          <ac:chgData name="Tridev Sudhakar" userId="11d69deff6b591e9" providerId="LiveId" clId="{6408156D-0D17-42D9-8239-B7C0E7343F47}" dt="2022-04-29T18:34:23.677" v="2337" actId="20577"/>
          <ac:spMkLst>
            <pc:docMk/>
            <pc:sldMk cId="730207826" sldId="268"/>
            <ac:spMk id="3" creationId="{AA5CDE17-AD85-449A-8AB4-048872ED5FFC}"/>
          </ac:spMkLst>
        </pc:spChg>
        <pc:spChg chg="add del">
          <ac:chgData name="Tridev Sudhakar" userId="11d69deff6b591e9" providerId="LiveId" clId="{6408156D-0D17-42D9-8239-B7C0E7343F47}" dt="2022-04-29T18:09:18.696" v="1566" actId="26606"/>
          <ac:spMkLst>
            <pc:docMk/>
            <pc:sldMk cId="730207826" sldId="268"/>
            <ac:spMk id="8" creationId="{C7FA33FF-088D-4F16-95A2-2C64D353DEA8}"/>
          </ac:spMkLst>
        </pc:spChg>
        <pc:spChg chg="add del">
          <ac:chgData name="Tridev Sudhakar" userId="11d69deff6b591e9" providerId="LiveId" clId="{6408156D-0D17-42D9-8239-B7C0E7343F47}" dt="2022-04-29T18:09:18.696" v="1566" actId="26606"/>
          <ac:spMkLst>
            <pc:docMk/>
            <pc:sldMk cId="730207826" sldId="268"/>
            <ac:spMk id="10" creationId="{A376EFB1-01CF-419F-ABF1-2AF02BBFCBD1}"/>
          </ac:spMkLst>
        </pc:spChg>
        <pc:spChg chg="add del">
          <ac:chgData name="Tridev Sudhakar" userId="11d69deff6b591e9" providerId="LiveId" clId="{6408156D-0D17-42D9-8239-B7C0E7343F47}" dt="2022-04-29T18:09:18.696" v="1566" actId="26606"/>
          <ac:spMkLst>
            <pc:docMk/>
            <pc:sldMk cId="730207826" sldId="268"/>
            <ac:spMk id="12" creationId="{FF9DEA15-78BD-4750-AA18-B9F28A6D5AB8}"/>
          </ac:spMkLst>
        </pc:spChg>
        <pc:spChg chg="add del">
          <ac:chgData name="Tridev Sudhakar" userId="11d69deff6b591e9" providerId="LiveId" clId="{6408156D-0D17-42D9-8239-B7C0E7343F47}" dt="2022-04-29T18:17:34.200" v="1790" actId="26606"/>
          <ac:spMkLst>
            <pc:docMk/>
            <pc:sldMk cId="730207826" sldId="268"/>
            <ac:spMk id="19" creationId="{4038CB10-1F5C-4D54-9DF7-12586DE5B007}"/>
          </ac:spMkLst>
        </pc:spChg>
        <pc:spChg chg="add del">
          <ac:chgData name="Tridev Sudhakar" userId="11d69deff6b591e9" providerId="LiveId" clId="{6408156D-0D17-42D9-8239-B7C0E7343F47}" dt="2022-04-29T18:17:34.200" v="1790" actId="26606"/>
          <ac:spMkLst>
            <pc:docMk/>
            <pc:sldMk cId="730207826" sldId="268"/>
            <ac:spMk id="21" creationId="{73ED6512-6858-4552-B699-9A97FE9A4EA2}"/>
          </ac:spMkLst>
        </pc:spChg>
        <pc:spChg chg="add">
          <ac:chgData name="Tridev Sudhakar" userId="11d69deff6b591e9" providerId="LiveId" clId="{6408156D-0D17-42D9-8239-B7C0E7343F47}" dt="2022-04-29T18:17:34.200" v="1790" actId="26606"/>
          <ac:spMkLst>
            <pc:docMk/>
            <pc:sldMk cId="730207826" sldId="268"/>
            <ac:spMk id="26" creationId="{C99A8FB7-A79B-4BC9-9D56-B79587F6AA3E}"/>
          </ac:spMkLst>
        </pc:spChg>
        <pc:spChg chg="add">
          <ac:chgData name="Tridev Sudhakar" userId="11d69deff6b591e9" providerId="LiveId" clId="{6408156D-0D17-42D9-8239-B7C0E7343F47}" dt="2022-04-29T18:17:34.200" v="1790" actId="26606"/>
          <ac:spMkLst>
            <pc:docMk/>
            <pc:sldMk cId="730207826" sldId="268"/>
            <ac:spMk id="28" creationId="{B23893E2-3349-46D7-A7AA-B9E447957FB1}"/>
          </ac:spMkLst>
        </pc:spChg>
        <pc:spChg chg="add">
          <ac:chgData name="Tridev Sudhakar" userId="11d69deff6b591e9" providerId="LiveId" clId="{6408156D-0D17-42D9-8239-B7C0E7343F47}" dt="2022-04-29T18:17:34.200" v="1790" actId="26606"/>
          <ac:spMkLst>
            <pc:docMk/>
            <pc:sldMk cId="730207826" sldId="268"/>
            <ac:spMk id="30" creationId="{2B7592FE-10D1-4664-B623-353F47C8DF7F}"/>
          </ac:spMkLst>
        </pc:spChg>
        <pc:picChg chg="add mod ord">
          <ac:chgData name="Tridev Sudhakar" userId="11d69deff6b591e9" providerId="LiveId" clId="{6408156D-0D17-42D9-8239-B7C0E7343F47}" dt="2022-04-29T18:17:34.200" v="1790" actId="26606"/>
          <ac:picMkLst>
            <pc:docMk/>
            <pc:sldMk cId="730207826" sldId="268"/>
            <ac:picMk id="5" creationId="{E0F2EB72-D6E1-45F0-B64D-5C90DD3FF5DC}"/>
          </ac:picMkLst>
        </pc:picChg>
        <pc:picChg chg="add del mod">
          <ac:chgData name="Tridev Sudhakar" userId="11d69deff6b591e9" providerId="LiveId" clId="{6408156D-0D17-42D9-8239-B7C0E7343F47}" dt="2022-04-29T18:08:29.796" v="1560" actId="478"/>
          <ac:picMkLst>
            <pc:docMk/>
            <pc:sldMk cId="730207826" sldId="268"/>
            <ac:picMk id="7" creationId="{77CDF8AB-7F88-4CA9-8D96-85CB51A5D253}"/>
          </ac:picMkLst>
        </pc:picChg>
        <pc:picChg chg="add mod">
          <ac:chgData name="Tridev Sudhakar" userId="11d69deff6b591e9" providerId="LiveId" clId="{6408156D-0D17-42D9-8239-B7C0E7343F47}" dt="2022-04-29T18:17:34.200" v="1790" actId="26606"/>
          <ac:picMkLst>
            <pc:docMk/>
            <pc:sldMk cId="730207826" sldId="268"/>
            <ac:picMk id="11" creationId="{D5FCC588-6E56-4EC1-B139-8D8A1D51A4C3}"/>
          </ac:picMkLst>
        </pc:picChg>
        <pc:picChg chg="add mod">
          <ac:chgData name="Tridev Sudhakar" userId="11d69deff6b591e9" providerId="LiveId" clId="{6408156D-0D17-42D9-8239-B7C0E7343F47}" dt="2022-04-29T18:17:34.200" v="1790" actId="26606"/>
          <ac:picMkLst>
            <pc:docMk/>
            <pc:sldMk cId="730207826" sldId="268"/>
            <ac:picMk id="14" creationId="{A9211295-E857-4D2B-8137-746BF391B5C0}"/>
          </ac:picMkLst>
        </pc:picChg>
      </pc:sldChg>
      <pc:sldChg chg="modSp new add del mod">
        <pc:chgData name="Tridev Sudhakar" userId="11d69deff6b591e9" providerId="LiveId" clId="{6408156D-0D17-42D9-8239-B7C0E7343F47}" dt="2022-04-29T18:34:09.527" v="2334" actId="20577"/>
        <pc:sldMkLst>
          <pc:docMk/>
          <pc:sldMk cId="2928120651" sldId="269"/>
        </pc:sldMkLst>
        <pc:spChg chg="mod">
          <ac:chgData name="Tridev Sudhakar" userId="11d69deff6b591e9" providerId="LiveId" clId="{6408156D-0D17-42D9-8239-B7C0E7343F47}" dt="2022-04-29T18:31:33.289" v="2086" actId="1076"/>
          <ac:spMkLst>
            <pc:docMk/>
            <pc:sldMk cId="2928120651" sldId="269"/>
            <ac:spMk id="2" creationId="{171E6698-EA95-403E-BE2C-D29F2F5CBDAB}"/>
          </ac:spMkLst>
        </pc:spChg>
        <pc:spChg chg="mod">
          <ac:chgData name="Tridev Sudhakar" userId="11d69deff6b591e9" providerId="LiveId" clId="{6408156D-0D17-42D9-8239-B7C0E7343F47}" dt="2022-04-29T18:34:09.527" v="2334" actId="20577"/>
          <ac:spMkLst>
            <pc:docMk/>
            <pc:sldMk cId="2928120651" sldId="269"/>
            <ac:spMk id="3" creationId="{7B35CD9F-0D2A-4E41-B295-84B7439DDF29}"/>
          </ac:spMkLst>
        </pc:spChg>
      </pc:sldChg>
      <pc:sldChg chg="modSp new del mod">
        <pc:chgData name="Tridev Sudhakar" userId="11d69deff6b591e9" providerId="LiveId" clId="{6408156D-0D17-42D9-8239-B7C0E7343F47}" dt="2022-04-29T18:18:04.766" v="1797" actId="680"/>
        <pc:sldMkLst>
          <pc:docMk/>
          <pc:sldMk cId="3601722588" sldId="270"/>
        </pc:sldMkLst>
        <pc:spChg chg="mod">
          <ac:chgData name="Tridev Sudhakar" userId="11d69deff6b591e9" providerId="LiveId" clId="{6408156D-0D17-42D9-8239-B7C0E7343F47}" dt="2022-04-29T18:18:02.493" v="1796" actId="20577"/>
          <ac:spMkLst>
            <pc:docMk/>
            <pc:sldMk cId="3601722588" sldId="270"/>
            <ac:spMk id="2" creationId="{B648CFB0-949E-4D16-A6F4-71861085F9F9}"/>
          </ac:spMkLst>
        </pc:spChg>
      </pc:sldChg>
      <pc:sldChg chg="addSp modSp new mod setBg">
        <pc:chgData name="Tridev Sudhakar" userId="11d69deff6b591e9" providerId="LiveId" clId="{6408156D-0D17-42D9-8239-B7C0E7343F47}" dt="2022-04-29T18:30:28.713" v="2054" actId="20577"/>
        <pc:sldMkLst>
          <pc:docMk/>
          <pc:sldMk cId="4264906262" sldId="270"/>
        </pc:sldMkLst>
        <pc:spChg chg="mod">
          <ac:chgData name="Tridev Sudhakar" userId="11d69deff6b591e9" providerId="LiveId" clId="{6408156D-0D17-42D9-8239-B7C0E7343F47}" dt="2022-04-29T18:26:11.952" v="2040" actId="26606"/>
          <ac:spMkLst>
            <pc:docMk/>
            <pc:sldMk cId="4264906262" sldId="270"/>
            <ac:spMk id="2" creationId="{04FA5CA7-B4F2-4128-93E2-36D1819E52D5}"/>
          </ac:spMkLst>
        </pc:spChg>
        <pc:spChg chg="mod">
          <ac:chgData name="Tridev Sudhakar" userId="11d69deff6b591e9" providerId="LiveId" clId="{6408156D-0D17-42D9-8239-B7C0E7343F47}" dt="2022-04-29T18:30:28.713" v="2054" actId="20577"/>
          <ac:spMkLst>
            <pc:docMk/>
            <pc:sldMk cId="4264906262" sldId="270"/>
            <ac:spMk id="3" creationId="{99D1E715-7432-44EF-8F34-9DB616D54227}"/>
          </ac:spMkLst>
        </pc:spChg>
        <pc:spChg chg="add">
          <ac:chgData name="Tridev Sudhakar" userId="11d69deff6b591e9" providerId="LiveId" clId="{6408156D-0D17-42D9-8239-B7C0E7343F47}" dt="2022-04-29T18:26:11.952" v="2040" actId="26606"/>
          <ac:spMkLst>
            <pc:docMk/>
            <pc:sldMk cId="4264906262" sldId="270"/>
            <ac:spMk id="10" creationId="{73DE2CFE-42F2-48F0-8706-5264E012B10C}"/>
          </ac:spMkLst>
        </pc:spChg>
        <pc:picChg chg="add mod">
          <ac:chgData name="Tridev Sudhakar" userId="11d69deff6b591e9" providerId="LiveId" clId="{6408156D-0D17-42D9-8239-B7C0E7343F47}" dt="2022-04-29T18:26:11.952" v="2040" actId="26606"/>
          <ac:picMkLst>
            <pc:docMk/>
            <pc:sldMk cId="4264906262" sldId="270"/>
            <ac:picMk id="5" creationId="{96F550C2-58C5-4616-AC14-BE64C69FC256}"/>
          </ac:picMkLst>
        </pc:picChg>
      </pc:sldChg>
      <pc:sldChg chg="addSp modSp new mod setBg modAnim">
        <pc:chgData name="Tridev Sudhakar" userId="11d69deff6b591e9" providerId="LiveId" clId="{6408156D-0D17-42D9-8239-B7C0E7343F47}" dt="2022-04-29T18:44:40.491" v="2422" actId="26606"/>
        <pc:sldMkLst>
          <pc:docMk/>
          <pc:sldMk cId="2816787853" sldId="271"/>
        </pc:sldMkLst>
        <pc:spChg chg="mod">
          <ac:chgData name="Tridev Sudhakar" userId="11d69deff6b591e9" providerId="LiveId" clId="{6408156D-0D17-42D9-8239-B7C0E7343F47}" dt="2022-04-29T18:44:40.491" v="2422" actId="26606"/>
          <ac:spMkLst>
            <pc:docMk/>
            <pc:sldMk cId="2816787853" sldId="271"/>
            <ac:spMk id="2" creationId="{72754E7D-A93F-415D-8956-B95C662830C4}"/>
          </ac:spMkLst>
        </pc:spChg>
        <pc:spChg chg="mod">
          <ac:chgData name="Tridev Sudhakar" userId="11d69deff6b591e9" providerId="LiveId" clId="{6408156D-0D17-42D9-8239-B7C0E7343F47}" dt="2022-04-29T18:44:40.491" v="2422" actId="26606"/>
          <ac:spMkLst>
            <pc:docMk/>
            <pc:sldMk cId="2816787853" sldId="271"/>
            <ac:spMk id="3" creationId="{B5929C89-49FE-49E2-97B4-742C7D25688D}"/>
          </ac:spMkLst>
        </pc:spChg>
        <pc:spChg chg="add">
          <ac:chgData name="Tridev Sudhakar" userId="11d69deff6b591e9" providerId="LiveId" clId="{6408156D-0D17-42D9-8239-B7C0E7343F47}" dt="2022-04-29T18:44:40.491" v="2422" actId="26606"/>
          <ac:spMkLst>
            <pc:docMk/>
            <pc:sldMk cId="2816787853" sldId="271"/>
            <ac:spMk id="9" creationId="{73DE2CFE-42F2-48F0-8706-5264E012B10C}"/>
          </ac:spMkLst>
        </pc:spChg>
        <pc:picChg chg="add mod">
          <ac:chgData name="Tridev Sudhakar" userId="11d69deff6b591e9" providerId="LiveId" clId="{6408156D-0D17-42D9-8239-B7C0E7343F47}" dt="2022-04-29T18:44:40.491" v="2422" actId="26606"/>
          <ac:picMkLst>
            <pc:docMk/>
            <pc:sldMk cId="2816787853" sldId="271"/>
            <ac:picMk id="4" creationId="{F57B03D4-249D-401A-8BE3-11AE81C9F181}"/>
          </ac:picMkLst>
        </pc:picChg>
      </pc:sldChg>
    </pc:docChg>
  </pc:docChgLst>
  <pc:docChgLst>
    <pc:chgData name="Sai Phani Kumar Reddy Sulguti" userId="a2392ae191ae25e7" providerId="Windows Live" clId="Web-{1837CB6D-620B-4EFB-9F4A-A1BE425CB274}"/>
    <pc:docChg chg="modSld">
      <pc:chgData name="Sai Phani Kumar Reddy Sulguti" userId="a2392ae191ae25e7" providerId="Windows Live" clId="Web-{1837CB6D-620B-4EFB-9F4A-A1BE425CB274}" dt="2022-04-26T22:18:27.167" v="300" actId="20577"/>
      <pc:docMkLst>
        <pc:docMk/>
      </pc:docMkLst>
      <pc:sldChg chg="modSp">
        <pc:chgData name="Sai Phani Kumar Reddy Sulguti" userId="a2392ae191ae25e7" providerId="Windows Live" clId="Web-{1837CB6D-620B-4EFB-9F4A-A1BE425CB274}" dt="2022-04-26T20:35:42.828" v="40" actId="20577"/>
        <pc:sldMkLst>
          <pc:docMk/>
          <pc:sldMk cId="2345852979" sldId="259"/>
        </pc:sldMkLst>
        <pc:graphicFrameChg chg="modGraphic">
          <ac:chgData name="Sai Phani Kumar Reddy Sulguti" userId="a2392ae191ae25e7" providerId="Windows Live" clId="Web-{1837CB6D-620B-4EFB-9F4A-A1BE425CB274}" dt="2022-04-26T20:35:42.828" v="40" actId="20577"/>
          <ac:graphicFrameMkLst>
            <pc:docMk/>
            <pc:sldMk cId="2345852979" sldId="259"/>
            <ac:graphicFrameMk id="6" creationId="{84331321-1831-D25B-D1CD-51142B8A1B32}"/>
          </ac:graphicFrameMkLst>
        </pc:graphicFrameChg>
      </pc:sldChg>
      <pc:sldChg chg="addSp delSp modSp mod setBg setClrOvrMap">
        <pc:chgData name="Sai Phani Kumar Reddy Sulguti" userId="a2392ae191ae25e7" providerId="Windows Live" clId="Web-{1837CB6D-620B-4EFB-9F4A-A1BE425CB274}" dt="2022-04-26T20:43:01.121" v="140" actId="20577"/>
        <pc:sldMkLst>
          <pc:docMk/>
          <pc:sldMk cId="3701310134" sldId="260"/>
        </pc:sldMkLst>
        <pc:spChg chg="mod">
          <ac:chgData name="Sai Phani Kumar Reddy Sulguti" userId="a2392ae191ae25e7" providerId="Windows Live" clId="Web-{1837CB6D-620B-4EFB-9F4A-A1BE425CB274}" dt="2022-04-26T20:42:00.758" v="112"/>
          <ac:spMkLst>
            <pc:docMk/>
            <pc:sldMk cId="3701310134" sldId="260"/>
            <ac:spMk id="2" creationId="{5E8635EB-FFA0-44DA-923F-17C309E97D52}"/>
          </ac:spMkLst>
        </pc:spChg>
        <pc:spChg chg="add del">
          <ac:chgData name="Sai Phani Kumar Reddy Sulguti" userId="a2392ae191ae25e7" providerId="Windows Live" clId="Web-{1837CB6D-620B-4EFB-9F4A-A1BE425CB274}" dt="2022-04-26T20:42:00.758" v="112"/>
          <ac:spMkLst>
            <pc:docMk/>
            <pc:sldMk cId="3701310134" sldId="260"/>
            <ac:spMk id="26" creationId="{7264F718-7FAC-4056-9FA9-A603EC682FE7}"/>
          </ac:spMkLst>
        </pc:spChg>
        <pc:spChg chg="add del">
          <ac:chgData name="Sai Phani Kumar Reddy Sulguti" userId="a2392ae191ae25e7" providerId="Windows Live" clId="Web-{1837CB6D-620B-4EFB-9F4A-A1BE425CB274}" dt="2022-04-26T20:42:00.758" v="112"/>
          <ac:spMkLst>
            <pc:docMk/>
            <pc:sldMk cId="3701310134" sldId="260"/>
            <ac:spMk id="27" creationId="{F74639F7-E3C7-4165-A83E-6386A86BA1DA}"/>
          </ac:spMkLst>
        </pc:spChg>
        <pc:spChg chg="add del">
          <ac:chgData name="Sai Phani Kumar Reddy Sulguti" userId="a2392ae191ae25e7" providerId="Windows Live" clId="Web-{1837CB6D-620B-4EFB-9F4A-A1BE425CB274}" dt="2022-04-26T20:42:00.758" v="112"/>
          <ac:spMkLst>
            <pc:docMk/>
            <pc:sldMk cId="3701310134" sldId="260"/>
            <ac:spMk id="28" creationId="{8B3AF0F1-707A-463E-B5EE-33C63A40CFC9}"/>
          </ac:spMkLst>
        </pc:spChg>
        <pc:spChg chg="mod">
          <ac:chgData name="Sai Phani Kumar Reddy Sulguti" userId="a2392ae191ae25e7" providerId="Windows Live" clId="Web-{1837CB6D-620B-4EFB-9F4A-A1BE425CB274}" dt="2022-04-26T20:43:01.121" v="140" actId="20577"/>
          <ac:spMkLst>
            <pc:docMk/>
            <pc:sldMk cId="3701310134" sldId="260"/>
            <ac:spMk id="29" creationId="{0A9B5073-1628-4A12-B729-B82C76F9227E}"/>
          </ac:spMkLst>
        </pc:spChg>
        <pc:spChg chg="add">
          <ac:chgData name="Sai Phani Kumar Reddy Sulguti" userId="a2392ae191ae25e7" providerId="Windows Live" clId="Web-{1837CB6D-620B-4EFB-9F4A-A1BE425CB274}" dt="2022-04-26T20:42:00.758" v="112"/>
          <ac:spMkLst>
            <pc:docMk/>
            <pc:sldMk cId="3701310134" sldId="260"/>
            <ac:spMk id="31" creationId="{AD21898E-86C0-4C8A-A76C-DF33E844C87A}"/>
          </ac:spMkLst>
        </pc:spChg>
        <pc:spChg chg="add">
          <ac:chgData name="Sai Phani Kumar Reddy Sulguti" userId="a2392ae191ae25e7" providerId="Windows Live" clId="Web-{1837CB6D-620B-4EFB-9F4A-A1BE425CB274}" dt="2022-04-26T20:42:00.758" v="112"/>
          <ac:spMkLst>
            <pc:docMk/>
            <pc:sldMk cId="3701310134" sldId="260"/>
            <ac:spMk id="32" creationId="{5C8F04BD-D093-45D0-B54C-50FDB308B4EE}"/>
          </ac:spMkLst>
        </pc:spChg>
        <pc:spChg chg="add del">
          <ac:chgData name="Sai Phani Kumar Reddy Sulguti" userId="a2392ae191ae25e7" providerId="Windows Live" clId="Web-{1837CB6D-620B-4EFB-9F4A-A1BE425CB274}" dt="2022-04-26T20:41:37.726" v="111"/>
          <ac:spMkLst>
            <pc:docMk/>
            <pc:sldMk cId="3701310134" sldId="260"/>
            <ac:spMk id="34" creationId="{AD21898E-86C0-4C8A-A76C-DF33E844C87A}"/>
          </ac:spMkLst>
        </pc:spChg>
        <pc:spChg chg="add del">
          <ac:chgData name="Sai Phani Kumar Reddy Sulguti" userId="a2392ae191ae25e7" providerId="Windows Live" clId="Web-{1837CB6D-620B-4EFB-9F4A-A1BE425CB274}" dt="2022-04-26T20:41:37.726" v="111"/>
          <ac:spMkLst>
            <pc:docMk/>
            <pc:sldMk cId="3701310134" sldId="260"/>
            <ac:spMk id="36" creationId="{5C8F04BD-D093-45D0-B54C-50FDB308B4EE}"/>
          </ac:spMkLst>
        </pc:spChg>
      </pc:sldChg>
      <pc:sldChg chg="modSp">
        <pc:chgData name="Sai Phani Kumar Reddy Sulguti" userId="a2392ae191ae25e7" providerId="Windows Live" clId="Web-{1837CB6D-620B-4EFB-9F4A-A1BE425CB274}" dt="2022-04-26T22:18:27.167" v="300" actId="20577"/>
        <pc:sldMkLst>
          <pc:docMk/>
          <pc:sldMk cId="4120355363" sldId="261"/>
        </pc:sldMkLst>
        <pc:spChg chg="mod">
          <ac:chgData name="Sai Phani Kumar Reddy Sulguti" userId="a2392ae191ae25e7" providerId="Windows Live" clId="Web-{1837CB6D-620B-4EFB-9F4A-A1BE425CB274}" dt="2022-04-26T22:18:27.167" v="300" actId="20577"/>
          <ac:spMkLst>
            <pc:docMk/>
            <pc:sldMk cId="4120355363" sldId="261"/>
            <ac:spMk id="3" creationId="{75D56498-6024-4708-A7F7-B7567CB604D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18CC26-A7F5-469B-AC5C-F7ABC4FF63A8}"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DBBE8B-5561-4F11-B3ED-4E781714E4F3}">
      <dgm:prSet/>
      <dgm:spPr/>
      <dgm:t>
        <a:bodyPr/>
        <a:lstStyle/>
        <a:p>
          <a:pPr>
            <a:lnSpc>
              <a:spcPct val="100000"/>
            </a:lnSpc>
            <a:defRPr cap="all"/>
          </a:pPr>
          <a:r>
            <a:rPr lang="en-US"/>
            <a:t>To</a:t>
          </a:r>
          <a:r>
            <a:rPr lang="en-US">
              <a:latin typeface="Calibri Light" panose="020F0302020204030204"/>
            </a:rPr>
            <a:t> design a mechanism for fire detection in an industrial environment.</a:t>
          </a:r>
          <a:endParaRPr lang="en-US"/>
        </a:p>
      </dgm:t>
    </dgm:pt>
    <dgm:pt modelId="{3D9E79F8-2D06-46F0-B3D4-95368263C4E9}" type="parTrans" cxnId="{128CA3D1-E62B-4865-BE57-00B9BF6C7165}">
      <dgm:prSet/>
      <dgm:spPr/>
      <dgm:t>
        <a:bodyPr/>
        <a:lstStyle/>
        <a:p>
          <a:endParaRPr lang="en-US"/>
        </a:p>
      </dgm:t>
    </dgm:pt>
    <dgm:pt modelId="{5760498E-663C-4FEF-AFEB-8774CE264848}" type="sibTrans" cxnId="{128CA3D1-E62B-4865-BE57-00B9BF6C7165}">
      <dgm:prSet/>
      <dgm:spPr/>
      <dgm:t>
        <a:bodyPr/>
        <a:lstStyle/>
        <a:p>
          <a:endParaRPr lang="en-US"/>
        </a:p>
      </dgm:t>
    </dgm:pt>
    <dgm:pt modelId="{1F89E086-DEC4-4BE7-A324-787671DBDEFE}">
      <dgm:prSet/>
      <dgm:spPr/>
      <dgm:t>
        <a:bodyPr/>
        <a:lstStyle/>
        <a:p>
          <a:pPr>
            <a:lnSpc>
              <a:spcPct val="100000"/>
            </a:lnSpc>
            <a:defRPr cap="all"/>
          </a:pPr>
          <a:r>
            <a:rPr lang="en-US"/>
            <a:t>Objective achieved through machine learning algorithm implemented on Raspberry Pi 3 with the use of Logitech C920e camera.</a:t>
          </a:r>
        </a:p>
      </dgm:t>
    </dgm:pt>
    <dgm:pt modelId="{1C9E972B-A95F-4A49-937D-F22A9B418A3A}" type="parTrans" cxnId="{4E7B007D-0768-42F0-AC54-0AADED37EE97}">
      <dgm:prSet/>
      <dgm:spPr/>
      <dgm:t>
        <a:bodyPr/>
        <a:lstStyle/>
        <a:p>
          <a:endParaRPr lang="en-US"/>
        </a:p>
      </dgm:t>
    </dgm:pt>
    <dgm:pt modelId="{04B55575-55B9-40BB-91F0-354724D392AE}" type="sibTrans" cxnId="{4E7B007D-0768-42F0-AC54-0AADED37EE97}">
      <dgm:prSet/>
      <dgm:spPr/>
      <dgm:t>
        <a:bodyPr/>
        <a:lstStyle/>
        <a:p>
          <a:endParaRPr lang="en-US"/>
        </a:p>
      </dgm:t>
    </dgm:pt>
    <dgm:pt modelId="{D8BB6100-7051-40E4-8271-A0901EF787FF}" type="pres">
      <dgm:prSet presAssocID="{2318CC26-A7F5-469B-AC5C-F7ABC4FF63A8}" presName="root" presStyleCnt="0">
        <dgm:presLayoutVars>
          <dgm:dir/>
          <dgm:resizeHandles val="exact"/>
        </dgm:presLayoutVars>
      </dgm:prSet>
      <dgm:spPr/>
    </dgm:pt>
    <dgm:pt modelId="{1C2F3C35-AE78-4A11-9536-2B01BD5E90A6}" type="pres">
      <dgm:prSet presAssocID="{ADDBBE8B-5561-4F11-B3ED-4E781714E4F3}" presName="compNode" presStyleCnt="0"/>
      <dgm:spPr/>
    </dgm:pt>
    <dgm:pt modelId="{B3A10563-0DBC-46E8-90C0-C82F493F5F39}" type="pres">
      <dgm:prSet presAssocID="{ADDBBE8B-5561-4F11-B3ED-4E781714E4F3}" presName="iconBgRect" presStyleLbl="bgShp" presStyleIdx="0" presStyleCnt="2"/>
      <dgm:spPr>
        <a:prstGeom prst="round2DiagRect">
          <a:avLst>
            <a:gd name="adj1" fmla="val 29727"/>
            <a:gd name="adj2" fmla="val 0"/>
          </a:avLst>
        </a:prstGeom>
      </dgm:spPr>
    </dgm:pt>
    <dgm:pt modelId="{3BA4E2F0-96B8-4DB5-B90B-636932311D01}" type="pres">
      <dgm:prSet presAssocID="{ADDBBE8B-5561-4F11-B3ED-4E781714E4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485B2798-6B14-44E9-A5B3-DB49A7AC8D62}" type="pres">
      <dgm:prSet presAssocID="{ADDBBE8B-5561-4F11-B3ED-4E781714E4F3}" presName="spaceRect" presStyleCnt="0"/>
      <dgm:spPr/>
    </dgm:pt>
    <dgm:pt modelId="{7343CCC5-134D-44ED-B8A9-4F72570E7BCC}" type="pres">
      <dgm:prSet presAssocID="{ADDBBE8B-5561-4F11-B3ED-4E781714E4F3}" presName="textRect" presStyleLbl="revTx" presStyleIdx="0" presStyleCnt="2">
        <dgm:presLayoutVars>
          <dgm:chMax val="1"/>
          <dgm:chPref val="1"/>
        </dgm:presLayoutVars>
      </dgm:prSet>
      <dgm:spPr/>
    </dgm:pt>
    <dgm:pt modelId="{B6A8FE0B-762C-4792-AF86-2830A86C87CE}" type="pres">
      <dgm:prSet presAssocID="{5760498E-663C-4FEF-AFEB-8774CE264848}" presName="sibTrans" presStyleCnt="0"/>
      <dgm:spPr/>
    </dgm:pt>
    <dgm:pt modelId="{0CEED096-1FCC-44B0-A8F9-03E39123113D}" type="pres">
      <dgm:prSet presAssocID="{1F89E086-DEC4-4BE7-A324-787671DBDEFE}" presName="compNode" presStyleCnt="0"/>
      <dgm:spPr/>
    </dgm:pt>
    <dgm:pt modelId="{E2ED9059-0357-4DCF-B02C-E4EA951578CA}" type="pres">
      <dgm:prSet presAssocID="{1F89E086-DEC4-4BE7-A324-787671DBDEFE}" presName="iconBgRect" presStyleLbl="bgShp" presStyleIdx="1" presStyleCnt="2"/>
      <dgm:spPr>
        <a:prstGeom prst="round2DiagRect">
          <a:avLst>
            <a:gd name="adj1" fmla="val 29727"/>
            <a:gd name="adj2" fmla="val 0"/>
          </a:avLst>
        </a:prstGeom>
      </dgm:spPr>
    </dgm:pt>
    <dgm:pt modelId="{6E6DDCE3-410D-49BA-9988-464E98C174A7}" type="pres">
      <dgm:prSet presAssocID="{1F89E086-DEC4-4BE7-A324-787671DBDE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C5095F5-6438-417A-929E-F93F58BEBC59}" type="pres">
      <dgm:prSet presAssocID="{1F89E086-DEC4-4BE7-A324-787671DBDEFE}" presName="spaceRect" presStyleCnt="0"/>
      <dgm:spPr/>
    </dgm:pt>
    <dgm:pt modelId="{A59EC496-9D19-4912-9030-F7F4770631F7}" type="pres">
      <dgm:prSet presAssocID="{1F89E086-DEC4-4BE7-A324-787671DBDEFE}" presName="textRect" presStyleLbl="revTx" presStyleIdx="1" presStyleCnt="2">
        <dgm:presLayoutVars>
          <dgm:chMax val="1"/>
          <dgm:chPref val="1"/>
        </dgm:presLayoutVars>
      </dgm:prSet>
      <dgm:spPr/>
    </dgm:pt>
  </dgm:ptLst>
  <dgm:cxnLst>
    <dgm:cxn modelId="{5CD2AD36-7863-4972-AAAC-BE2851B6012A}" type="presOf" srcId="{2318CC26-A7F5-469B-AC5C-F7ABC4FF63A8}" destId="{D8BB6100-7051-40E4-8271-A0901EF787FF}" srcOrd="0" destOrd="0" presId="urn:microsoft.com/office/officeart/2018/5/layout/IconLeafLabelList"/>
    <dgm:cxn modelId="{A945427C-9E50-4624-A0BF-EAAB9AC49AAE}" type="presOf" srcId="{1F89E086-DEC4-4BE7-A324-787671DBDEFE}" destId="{A59EC496-9D19-4912-9030-F7F4770631F7}" srcOrd="0" destOrd="0" presId="urn:microsoft.com/office/officeart/2018/5/layout/IconLeafLabelList"/>
    <dgm:cxn modelId="{4E7B007D-0768-42F0-AC54-0AADED37EE97}" srcId="{2318CC26-A7F5-469B-AC5C-F7ABC4FF63A8}" destId="{1F89E086-DEC4-4BE7-A324-787671DBDEFE}" srcOrd="1" destOrd="0" parTransId="{1C9E972B-A95F-4A49-937D-F22A9B418A3A}" sibTransId="{04B55575-55B9-40BB-91F0-354724D392AE}"/>
    <dgm:cxn modelId="{00B02E8A-D1FE-4C2A-A5BE-4F2623E0899E}" type="presOf" srcId="{ADDBBE8B-5561-4F11-B3ED-4E781714E4F3}" destId="{7343CCC5-134D-44ED-B8A9-4F72570E7BCC}" srcOrd="0" destOrd="0" presId="urn:microsoft.com/office/officeart/2018/5/layout/IconLeafLabelList"/>
    <dgm:cxn modelId="{128CA3D1-E62B-4865-BE57-00B9BF6C7165}" srcId="{2318CC26-A7F5-469B-AC5C-F7ABC4FF63A8}" destId="{ADDBBE8B-5561-4F11-B3ED-4E781714E4F3}" srcOrd="0" destOrd="0" parTransId="{3D9E79F8-2D06-46F0-B3D4-95368263C4E9}" sibTransId="{5760498E-663C-4FEF-AFEB-8774CE264848}"/>
    <dgm:cxn modelId="{7D67202A-7831-4487-BC06-18F2748DD784}" type="presParOf" srcId="{D8BB6100-7051-40E4-8271-A0901EF787FF}" destId="{1C2F3C35-AE78-4A11-9536-2B01BD5E90A6}" srcOrd="0" destOrd="0" presId="urn:microsoft.com/office/officeart/2018/5/layout/IconLeafLabelList"/>
    <dgm:cxn modelId="{D51AB588-01B0-4C4C-9693-EE944825E7B6}" type="presParOf" srcId="{1C2F3C35-AE78-4A11-9536-2B01BD5E90A6}" destId="{B3A10563-0DBC-46E8-90C0-C82F493F5F39}" srcOrd="0" destOrd="0" presId="urn:microsoft.com/office/officeart/2018/5/layout/IconLeafLabelList"/>
    <dgm:cxn modelId="{E68FABB0-3843-4455-95B3-7E5C64E1219E}" type="presParOf" srcId="{1C2F3C35-AE78-4A11-9536-2B01BD5E90A6}" destId="{3BA4E2F0-96B8-4DB5-B90B-636932311D01}" srcOrd="1" destOrd="0" presId="urn:microsoft.com/office/officeart/2018/5/layout/IconLeafLabelList"/>
    <dgm:cxn modelId="{304E46C2-3B52-40D2-AFB4-7416E99931B6}" type="presParOf" srcId="{1C2F3C35-AE78-4A11-9536-2B01BD5E90A6}" destId="{485B2798-6B14-44E9-A5B3-DB49A7AC8D62}" srcOrd="2" destOrd="0" presId="urn:microsoft.com/office/officeart/2018/5/layout/IconLeafLabelList"/>
    <dgm:cxn modelId="{C3408D8D-42F5-4219-88E0-1ED2B7CDD4C1}" type="presParOf" srcId="{1C2F3C35-AE78-4A11-9536-2B01BD5E90A6}" destId="{7343CCC5-134D-44ED-B8A9-4F72570E7BCC}" srcOrd="3" destOrd="0" presId="urn:microsoft.com/office/officeart/2018/5/layout/IconLeafLabelList"/>
    <dgm:cxn modelId="{A61CCF2C-2D03-4950-8CF0-04DFA98032A1}" type="presParOf" srcId="{D8BB6100-7051-40E4-8271-A0901EF787FF}" destId="{B6A8FE0B-762C-4792-AF86-2830A86C87CE}" srcOrd="1" destOrd="0" presId="urn:microsoft.com/office/officeart/2018/5/layout/IconLeafLabelList"/>
    <dgm:cxn modelId="{53ED12D9-6E0D-48E7-88D7-CD7214953A94}" type="presParOf" srcId="{D8BB6100-7051-40E4-8271-A0901EF787FF}" destId="{0CEED096-1FCC-44B0-A8F9-03E39123113D}" srcOrd="2" destOrd="0" presId="urn:microsoft.com/office/officeart/2018/5/layout/IconLeafLabelList"/>
    <dgm:cxn modelId="{C42ACA26-7018-4558-BCE0-FDEEF7B78E8F}" type="presParOf" srcId="{0CEED096-1FCC-44B0-A8F9-03E39123113D}" destId="{E2ED9059-0357-4DCF-B02C-E4EA951578CA}" srcOrd="0" destOrd="0" presId="urn:microsoft.com/office/officeart/2018/5/layout/IconLeafLabelList"/>
    <dgm:cxn modelId="{231C11EC-804B-465F-91E9-AC183FA04024}" type="presParOf" srcId="{0CEED096-1FCC-44B0-A8F9-03E39123113D}" destId="{6E6DDCE3-410D-49BA-9988-464E98C174A7}" srcOrd="1" destOrd="0" presId="urn:microsoft.com/office/officeart/2018/5/layout/IconLeafLabelList"/>
    <dgm:cxn modelId="{FA5E7CC9-BE8D-475C-A20D-58FD43F1F1D8}" type="presParOf" srcId="{0CEED096-1FCC-44B0-A8F9-03E39123113D}" destId="{4C5095F5-6438-417A-929E-F93F58BEBC59}" srcOrd="2" destOrd="0" presId="urn:microsoft.com/office/officeart/2018/5/layout/IconLeafLabelList"/>
    <dgm:cxn modelId="{FD77CB08-8228-41B0-B62E-59C868F3DB56}" type="presParOf" srcId="{0CEED096-1FCC-44B0-A8F9-03E39123113D}" destId="{A59EC496-9D19-4912-9030-F7F4770631F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0913FD-6B23-4E01-8AE9-636F81666903}"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6471A9A-87E8-4552-9BF3-22FEA5903BF4}">
      <dgm:prSet/>
      <dgm:spPr/>
      <dgm:t>
        <a:bodyPr/>
        <a:lstStyle/>
        <a:p>
          <a:pPr>
            <a:lnSpc>
              <a:spcPct val="100000"/>
            </a:lnSpc>
          </a:pPr>
          <a:r>
            <a:rPr lang="en-US" dirty="0"/>
            <a:t>Obtaining data sets and implement </a:t>
          </a:r>
          <a:r>
            <a:rPr lang="en-US" dirty="0" err="1"/>
            <a:t>Aerospec</a:t>
          </a:r>
          <a:r>
            <a:rPr lang="en-US" dirty="0"/>
            <a:t> videos into training set</a:t>
          </a:r>
        </a:p>
      </dgm:t>
    </dgm:pt>
    <dgm:pt modelId="{4921767F-E695-4544-8917-295E6A98BB33}" type="parTrans" cxnId="{3687CB25-14C7-459E-900D-D8EEEDB99EB2}">
      <dgm:prSet/>
      <dgm:spPr/>
      <dgm:t>
        <a:bodyPr/>
        <a:lstStyle/>
        <a:p>
          <a:endParaRPr lang="en-US"/>
        </a:p>
      </dgm:t>
    </dgm:pt>
    <dgm:pt modelId="{9C1C1861-4E8C-4EED-AA97-2DCCC02BDF0E}" type="sibTrans" cxnId="{3687CB25-14C7-459E-900D-D8EEEDB99EB2}">
      <dgm:prSet/>
      <dgm:spPr/>
      <dgm:t>
        <a:bodyPr/>
        <a:lstStyle/>
        <a:p>
          <a:endParaRPr lang="en-US"/>
        </a:p>
      </dgm:t>
    </dgm:pt>
    <dgm:pt modelId="{9F05A1F0-1D34-480B-BF02-9B56462E9E34}">
      <dgm:prSet/>
      <dgm:spPr/>
      <dgm:t>
        <a:bodyPr/>
        <a:lstStyle/>
        <a:p>
          <a:pPr>
            <a:lnSpc>
              <a:spcPct val="100000"/>
            </a:lnSpc>
          </a:pPr>
          <a:r>
            <a:rPr lang="en-US" dirty="0"/>
            <a:t>Finding an optimal ML model for the fire detection and  market survey </a:t>
          </a:r>
        </a:p>
      </dgm:t>
    </dgm:pt>
    <dgm:pt modelId="{801BB2F7-1846-4CAE-8202-1ECCCE41A849}" type="parTrans" cxnId="{6DDAA02F-9AAE-4EC7-9AB4-4CF825809D9D}">
      <dgm:prSet/>
      <dgm:spPr/>
      <dgm:t>
        <a:bodyPr/>
        <a:lstStyle/>
        <a:p>
          <a:endParaRPr lang="en-US"/>
        </a:p>
      </dgm:t>
    </dgm:pt>
    <dgm:pt modelId="{80784199-EB19-4F97-96AE-32B6ACF4F533}" type="sibTrans" cxnId="{6DDAA02F-9AAE-4EC7-9AB4-4CF825809D9D}">
      <dgm:prSet/>
      <dgm:spPr/>
      <dgm:t>
        <a:bodyPr/>
        <a:lstStyle/>
        <a:p>
          <a:endParaRPr lang="en-US"/>
        </a:p>
      </dgm:t>
    </dgm:pt>
    <dgm:pt modelId="{9A57DC7A-B0D8-41B2-A440-AB6061F5FBE1}">
      <dgm:prSet/>
      <dgm:spPr/>
      <dgm:t>
        <a:bodyPr/>
        <a:lstStyle/>
        <a:p>
          <a:pPr>
            <a:lnSpc>
              <a:spcPct val="100000"/>
            </a:lnSpc>
          </a:pPr>
          <a:r>
            <a:rPr lang="en-US" dirty="0"/>
            <a:t>Using OpenCV for image processing of color detection and filter out glare </a:t>
          </a:r>
        </a:p>
      </dgm:t>
    </dgm:pt>
    <dgm:pt modelId="{4DFD0BA4-6DD7-401E-A8ED-3EACF67FDFBD}" type="parTrans" cxnId="{31D13D00-D18C-4141-8043-D6E1545D6E0E}">
      <dgm:prSet/>
      <dgm:spPr/>
      <dgm:t>
        <a:bodyPr/>
        <a:lstStyle/>
        <a:p>
          <a:endParaRPr lang="en-US"/>
        </a:p>
      </dgm:t>
    </dgm:pt>
    <dgm:pt modelId="{855EB2F5-7588-48BF-AE6D-4EC4B5B70CDB}" type="sibTrans" cxnId="{31D13D00-D18C-4141-8043-D6E1545D6E0E}">
      <dgm:prSet/>
      <dgm:spPr/>
      <dgm:t>
        <a:bodyPr/>
        <a:lstStyle/>
        <a:p>
          <a:endParaRPr lang="en-US"/>
        </a:p>
      </dgm:t>
    </dgm:pt>
    <dgm:pt modelId="{997D0753-C75D-4FF7-BD5A-D587C14B02B6}">
      <dgm:prSet/>
      <dgm:spPr/>
      <dgm:t>
        <a:bodyPr/>
        <a:lstStyle/>
        <a:p>
          <a:pPr>
            <a:lnSpc>
              <a:spcPct val="100000"/>
            </a:lnSpc>
          </a:pPr>
          <a:r>
            <a:rPr lang="en-US" dirty="0"/>
            <a:t>Training and testing the Machine learning model for best accuracies using tensor flow and </a:t>
          </a:r>
          <a:r>
            <a:rPr lang="en-US" dirty="0" err="1"/>
            <a:t>keras</a:t>
          </a:r>
          <a:r>
            <a:rPr lang="en-US" dirty="0"/>
            <a:t> (Pretraining)</a:t>
          </a:r>
        </a:p>
      </dgm:t>
    </dgm:pt>
    <dgm:pt modelId="{0F10DD92-3094-46D8-9F9B-AF7CE5F31B9D}" type="parTrans" cxnId="{8EE90F55-857E-4BCB-A60A-510BAE31A584}">
      <dgm:prSet/>
      <dgm:spPr/>
      <dgm:t>
        <a:bodyPr/>
        <a:lstStyle/>
        <a:p>
          <a:endParaRPr lang="en-US"/>
        </a:p>
      </dgm:t>
    </dgm:pt>
    <dgm:pt modelId="{E3823B9A-C4EB-4DE6-8931-C169F040B2C6}" type="sibTrans" cxnId="{8EE90F55-857E-4BCB-A60A-510BAE31A584}">
      <dgm:prSet/>
      <dgm:spPr/>
      <dgm:t>
        <a:bodyPr/>
        <a:lstStyle/>
        <a:p>
          <a:endParaRPr lang="en-US"/>
        </a:p>
      </dgm:t>
    </dgm:pt>
    <dgm:pt modelId="{B424FE6F-9079-4B36-A26A-F3EF6410D4B9}">
      <dgm:prSet/>
      <dgm:spPr/>
      <dgm:t>
        <a:bodyPr/>
        <a:lstStyle/>
        <a:p>
          <a:pPr>
            <a:lnSpc>
              <a:spcPct val="100000"/>
            </a:lnSpc>
          </a:pPr>
          <a:r>
            <a:rPr lang="en-US" dirty="0"/>
            <a:t>Integrating the model into the Raspberry Pi 3 hardware using </a:t>
          </a:r>
          <a:r>
            <a:rPr lang="en-US" dirty="0" err="1"/>
            <a:t>tensorflow</a:t>
          </a:r>
          <a:r>
            <a:rPr lang="en-US" dirty="0"/>
            <a:t> lite and deploy pretrained model</a:t>
          </a:r>
        </a:p>
      </dgm:t>
    </dgm:pt>
    <dgm:pt modelId="{13FBD458-6A78-4EEA-89A1-0D90052DE5BC}" type="parTrans" cxnId="{53796F55-9ADA-4FA1-B91C-DE27A7A42465}">
      <dgm:prSet/>
      <dgm:spPr/>
      <dgm:t>
        <a:bodyPr/>
        <a:lstStyle/>
        <a:p>
          <a:endParaRPr lang="en-US"/>
        </a:p>
      </dgm:t>
    </dgm:pt>
    <dgm:pt modelId="{4135F24D-DC07-40A3-9B44-5601D1B0EF1C}" type="sibTrans" cxnId="{53796F55-9ADA-4FA1-B91C-DE27A7A42465}">
      <dgm:prSet/>
      <dgm:spPr/>
      <dgm:t>
        <a:bodyPr/>
        <a:lstStyle/>
        <a:p>
          <a:endParaRPr lang="en-US"/>
        </a:p>
      </dgm:t>
    </dgm:pt>
    <dgm:pt modelId="{C68C5399-7AB4-4F3F-ABEE-E6241F9C1D24}">
      <dgm:prSet/>
      <dgm:spPr/>
      <dgm:t>
        <a:bodyPr/>
        <a:lstStyle/>
        <a:p>
          <a:pPr>
            <a:lnSpc>
              <a:spcPct val="100000"/>
            </a:lnSpc>
          </a:pPr>
          <a:r>
            <a:rPr lang="en-US" dirty="0"/>
            <a:t>Testing</a:t>
          </a:r>
          <a:r>
            <a:rPr lang="en-US" baseline="0" dirty="0"/>
            <a:t> with camera and tuning parameters to achieve optimality</a:t>
          </a:r>
          <a:endParaRPr lang="en-US" dirty="0"/>
        </a:p>
      </dgm:t>
    </dgm:pt>
    <dgm:pt modelId="{E073CBDE-AFF4-4348-ACBA-D9A79E1F44B7}" type="parTrans" cxnId="{632B17A4-FEEC-4852-9FD2-D5C0CDFCE81C}">
      <dgm:prSet/>
      <dgm:spPr/>
      <dgm:t>
        <a:bodyPr/>
        <a:lstStyle/>
        <a:p>
          <a:endParaRPr lang="en-US"/>
        </a:p>
      </dgm:t>
    </dgm:pt>
    <dgm:pt modelId="{317AA45C-AB9F-4927-81E5-A778FB7B6B6F}" type="sibTrans" cxnId="{632B17A4-FEEC-4852-9FD2-D5C0CDFCE81C}">
      <dgm:prSet/>
      <dgm:spPr/>
      <dgm:t>
        <a:bodyPr/>
        <a:lstStyle/>
        <a:p>
          <a:endParaRPr lang="en-US"/>
        </a:p>
      </dgm:t>
    </dgm:pt>
    <dgm:pt modelId="{90D223DA-036E-4835-9666-4A505C5ED04B}">
      <dgm:prSet/>
      <dgm:spPr/>
      <dgm:t>
        <a:bodyPr/>
        <a:lstStyle/>
        <a:p>
          <a:pPr>
            <a:lnSpc>
              <a:spcPct val="100000"/>
            </a:lnSpc>
          </a:pPr>
          <a:r>
            <a:rPr lang="en-US" dirty="0"/>
            <a:t>Testing the model through hardware.</a:t>
          </a:r>
        </a:p>
      </dgm:t>
    </dgm:pt>
    <dgm:pt modelId="{9036C319-790E-4CB4-9D33-E3EF71EE714D}" type="parTrans" cxnId="{80D2D36B-6F40-4CCF-A29D-4A92DD6F06DC}">
      <dgm:prSet/>
      <dgm:spPr/>
      <dgm:t>
        <a:bodyPr/>
        <a:lstStyle/>
        <a:p>
          <a:endParaRPr lang="en-US"/>
        </a:p>
      </dgm:t>
    </dgm:pt>
    <dgm:pt modelId="{98F423EA-C736-4504-9295-C1DDA75C1A7D}" type="sibTrans" cxnId="{80D2D36B-6F40-4CCF-A29D-4A92DD6F06DC}">
      <dgm:prSet/>
      <dgm:spPr/>
      <dgm:t>
        <a:bodyPr/>
        <a:lstStyle/>
        <a:p>
          <a:endParaRPr lang="en-US"/>
        </a:p>
      </dgm:t>
    </dgm:pt>
    <dgm:pt modelId="{12356858-6C37-4BAB-845D-C277B1F160FA}" type="pres">
      <dgm:prSet presAssocID="{730913FD-6B23-4E01-8AE9-636F81666903}" presName="root" presStyleCnt="0">
        <dgm:presLayoutVars>
          <dgm:dir/>
          <dgm:resizeHandles val="exact"/>
        </dgm:presLayoutVars>
      </dgm:prSet>
      <dgm:spPr/>
    </dgm:pt>
    <dgm:pt modelId="{00BE0A03-62F2-4509-AC22-B0A28DD34EA0}" type="pres">
      <dgm:prSet presAssocID="{9F05A1F0-1D34-480B-BF02-9B56462E9E34}" presName="compNode" presStyleCnt="0"/>
      <dgm:spPr/>
    </dgm:pt>
    <dgm:pt modelId="{E090A29E-6C61-4C38-A306-62FB3C72FC08}" type="pres">
      <dgm:prSet presAssocID="{9F05A1F0-1D34-480B-BF02-9B56462E9E3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071E1A02-3484-4284-9433-BBB78C905934}" type="pres">
      <dgm:prSet presAssocID="{9F05A1F0-1D34-480B-BF02-9B56462E9E34}" presName="spaceRect" presStyleCnt="0"/>
      <dgm:spPr/>
    </dgm:pt>
    <dgm:pt modelId="{8941DB95-4473-4EFB-84A2-FEFAA4F72936}" type="pres">
      <dgm:prSet presAssocID="{9F05A1F0-1D34-480B-BF02-9B56462E9E34}" presName="textRect" presStyleLbl="revTx" presStyleIdx="0" presStyleCnt="7" custScaleY="134650">
        <dgm:presLayoutVars>
          <dgm:chMax val="1"/>
          <dgm:chPref val="1"/>
        </dgm:presLayoutVars>
      </dgm:prSet>
      <dgm:spPr/>
    </dgm:pt>
    <dgm:pt modelId="{072BA4ED-8119-4C9F-97C1-C568F3200852}" type="pres">
      <dgm:prSet presAssocID="{80784199-EB19-4F97-96AE-32B6ACF4F533}" presName="sibTrans" presStyleCnt="0"/>
      <dgm:spPr/>
    </dgm:pt>
    <dgm:pt modelId="{0132E076-B875-4CC0-9DFA-AEEC0A6CBFC7}" type="pres">
      <dgm:prSet presAssocID="{A6471A9A-87E8-4552-9BF3-22FEA5903BF4}" presName="compNode" presStyleCnt="0"/>
      <dgm:spPr/>
    </dgm:pt>
    <dgm:pt modelId="{93E6FD93-1BFB-4059-8E42-D40A84D1247C}" type="pres">
      <dgm:prSet presAssocID="{A6471A9A-87E8-4552-9BF3-22FEA5903BF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63E0E4DD-6EBC-4BD4-84BA-4BA983E019AA}" type="pres">
      <dgm:prSet presAssocID="{A6471A9A-87E8-4552-9BF3-22FEA5903BF4}" presName="spaceRect" presStyleCnt="0"/>
      <dgm:spPr/>
    </dgm:pt>
    <dgm:pt modelId="{A0734A29-8E4B-47A0-951B-535B0937197E}" type="pres">
      <dgm:prSet presAssocID="{A6471A9A-87E8-4552-9BF3-22FEA5903BF4}" presName="textRect" presStyleLbl="revTx" presStyleIdx="1" presStyleCnt="7" custScaleY="131048">
        <dgm:presLayoutVars>
          <dgm:chMax val="1"/>
          <dgm:chPref val="1"/>
        </dgm:presLayoutVars>
      </dgm:prSet>
      <dgm:spPr/>
    </dgm:pt>
    <dgm:pt modelId="{79A8385F-427B-4795-89FC-BE3F750D210C}" type="pres">
      <dgm:prSet presAssocID="{9C1C1861-4E8C-4EED-AA97-2DCCC02BDF0E}" presName="sibTrans" presStyleCnt="0"/>
      <dgm:spPr/>
    </dgm:pt>
    <dgm:pt modelId="{7C7E5606-2E32-40BB-985B-82A680A4263D}" type="pres">
      <dgm:prSet presAssocID="{9A57DC7A-B0D8-41B2-A440-AB6061F5FBE1}" presName="compNode" presStyleCnt="0"/>
      <dgm:spPr/>
    </dgm:pt>
    <dgm:pt modelId="{8F8CB92B-D259-4D9B-87F3-5F22597CEEB5}" type="pres">
      <dgm:prSet presAssocID="{9A57DC7A-B0D8-41B2-A440-AB6061F5FBE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23285373-B3AE-4704-8E4C-19C053C589F5}" type="pres">
      <dgm:prSet presAssocID="{9A57DC7A-B0D8-41B2-A440-AB6061F5FBE1}" presName="spaceRect" presStyleCnt="0"/>
      <dgm:spPr/>
    </dgm:pt>
    <dgm:pt modelId="{21F81D45-9489-410A-99A9-A4F51A3A9AAF}" type="pres">
      <dgm:prSet presAssocID="{9A57DC7A-B0D8-41B2-A440-AB6061F5FBE1}" presName="textRect" presStyleLbl="revTx" presStyleIdx="2" presStyleCnt="7" custScaleY="150196">
        <dgm:presLayoutVars>
          <dgm:chMax val="1"/>
          <dgm:chPref val="1"/>
        </dgm:presLayoutVars>
      </dgm:prSet>
      <dgm:spPr/>
    </dgm:pt>
    <dgm:pt modelId="{B1C87C59-8AA3-4836-8502-7CC3EEF3944D}" type="pres">
      <dgm:prSet presAssocID="{855EB2F5-7588-48BF-AE6D-4EC4B5B70CDB}" presName="sibTrans" presStyleCnt="0"/>
      <dgm:spPr/>
    </dgm:pt>
    <dgm:pt modelId="{5C1018C3-7D68-4747-90E2-85D6BEBEE36F}" type="pres">
      <dgm:prSet presAssocID="{997D0753-C75D-4FF7-BD5A-D587C14B02B6}" presName="compNode" presStyleCnt="0"/>
      <dgm:spPr/>
    </dgm:pt>
    <dgm:pt modelId="{2047CBC2-F058-427C-83A3-DF78445E72B9}" type="pres">
      <dgm:prSet presAssocID="{997D0753-C75D-4FF7-BD5A-D587C14B02B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80584CB9-64D5-40BC-8411-A0136889D408}" type="pres">
      <dgm:prSet presAssocID="{997D0753-C75D-4FF7-BD5A-D587C14B02B6}" presName="spaceRect" presStyleCnt="0"/>
      <dgm:spPr/>
    </dgm:pt>
    <dgm:pt modelId="{4A2AF58D-9C29-475B-932E-BD7F89D9C3E6}" type="pres">
      <dgm:prSet presAssocID="{997D0753-C75D-4FF7-BD5A-D587C14B02B6}" presName="textRect" presStyleLbl="revTx" presStyleIdx="3" presStyleCnt="7" custScaleY="134762">
        <dgm:presLayoutVars>
          <dgm:chMax val="1"/>
          <dgm:chPref val="1"/>
        </dgm:presLayoutVars>
      </dgm:prSet>
      <dgm:spPr/>
    </dgm:pt>
    <dgm:pt modelId="{6FC3D506-AAEC-4B60-AE86-789EC2D743D3}" type="pres">
      <dgm:prSet presAssocID="{E3823B9A-C4EB-4DE6-8931-C169F040B2C6}" presName="sibTrans" presStyleCnt="0"/>
      <dgm:spPr/>
    </dgm:pt>
    <dgm:pt modelId="{41393016-D881-4A34-82A9-8ABC5FC5E3E5}" type="pres">
      <dgm:prSet presAssocID="{B424FE6F-9079-4B36-A26A-F3EF6410D4B9}" presName="compNode" presStyleCnt="0"/>
      <dgm:spPr/>
    </dgm:pt>
    <dgm:pt modelId="{73B98B34-C43B-4B67-97D5-F4DBB7B256CE}" type="pres">
      <dgm:prSet presAssocID="{B424FE6F-9079-4B36-A26A-F3EF6410D4B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55A13326-38CC-44C8-84D4-5EB6B71AC6B4}" type="pres">
      <dgm:prSet presAssocID="{B424FE6F-9079-4B36-A26A-F3EF6410D4B9}" presName="spaceRect" presStyleCnt="0"/>
      <dgm:spPr/>
    </dgm:pt>
    <dgm:pt modelId="{426178A0-F87F-41CE-9451-01292E9A826B}" type="pres">
      <dgm:prSet presAssocID="{B424FE6F-9079-4B36-A26A-F3EF6410D4B9}" presName="textRect" presStyleLbl="revTx" presStyleIdx="4" presStyleCnt="7" custScaleY="115573">
        <dgm:presLayoutVars>
          <dgm:chMax val="1"/>
          <dgm:chPref val="1"/>
        </dgm:presLayoutVars>
      </dgm:prSet>
      <dgm:spPr/>
    </dgm:pt>
    <dgm:pt modelId="{33926D8E-2E60-442E-A6FB-506C26467581}" type="pres">
      <dgm:prSet presAssocID="{4135F24D-DC07-40A3-9B44-5601D1B0EF1C}" presName="sibTrans" presStyleCnt="0"/>
      <dgm:spPr/>
    </dgm:pt>
    <dgm:pt modelId="{5D7AC6D4-AB8A-42A7-90F9-CD1FE1DCE35D}" type="pres">
      <dgm:prSet presAssocID="{C68C5399-7AB4-4F3F-ABEE-E6241F9C1D24}" presName="compNode" presStyleCnt="0"/>
      <dgm:spPr/>
    </dgm:pt>
    <dgm:pt modelId="{410E47BA-1781-48E4-92E8-632ECFB6FF7D}" type="pres">
      <dgm:prSet presAssocID="{C68C5399-7AB4-4F3F-ABEE-E6241F9C1D2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curity Camera Sign"/>
        </a:ext>
      </dgm:extLst>
    </dgm:pt>
    <dgm:pt modelId="{FAFF1E6E-8E1B-4409-A1A9-4A2193410CD8}" type="pres">
      <dgm:prSet presAssocID="{C68C5399-7AB4-4F3F-ABEE-E6241F9C1D24}" presName="spaceRect" presStyleCnt="0"/>
      <dgm:spPr/>
    </dgm:pt>
    <dgm:pt modelId="{F2F6754E-DACB-4850-9412-9FEF8962F9BA}" type="pres">
      <dgm:prSet presAssocID="{C68C5399-7AB4-4F3F-ABEE-E6241F9C1D24}" presName="textRect" presStyleLbl="revTx" presStyleIdx="5" presStyleCnt="7">
        <dgm:presLayoutVars>
          <dgm:chMax val="1"/>
          <dgm:chPref val="1"/>
        </dgm:presLayoutVars>
      </dgm:prSet>
      <dgm:spPr/>
    </dgm:pt>
    <dgm:pt modelId="{77CC5C7A-8F8D-4714-9867-A0B86F2E9DDC}" type="pres">
      <dgm:prSet presAssocID="{317AA45C-AB9F-4927-81E5-A778FB7B6B6F}" presName="sibTrans" presStyleCnt="0"/>
      <dgm:spPr/>
    </dgm:pt>
    <dgm:pt modelId="{E360C5C3-DF89-41FC-86B5-D608CE8836EF}" type="pres">
      <dgm:prSet presAssocID="{90D223DA-036E-4835-9666-4A505C5ED04B}" presName="compNode" presStyleCnt="0"/>
      <dgm:spPr/>
    </dgm:pt>
    <dgm:pt modelId="{6013206A-8F58-473B-9EEE-40BEFC548B7E}" type="pres">
      <dgm:prSet presAssocID="{90D223DA-036E-4835-9666-4A505C5ED04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omputer"/>
        </a:ext>
      </dgm:extLst>
    </dgm:pt>
    <dgm:pt modelId="{7E9CA23E-D411-44C5-929A-9B8ECD0BE4A0}" type="pres">
      <dgm:prSet presAssocID="{90D223DA-036E-4835-9666-4A505C5ED04B}" presName="spaceRect" presStyleCnt="0"/>
      <dgm:spPr/>
    </dgm:pt>
    <dgm:pt modelId="{648C47BC-60F4-4C49-AFAE-BF726E8FEF1E}" type="pres">
      <dgm:prSet presAssocID="{90D223DA-036E-4835-9666-4A505C5ED04B}" presName="textRect" presStyleLbl="revTx" presStyleIdx="6" presStyleCnt="7">
        <dgm:presLayoutVars>
          <dgm:chMax val="1"/>
          <dgm:chPref val="1"/>
        </dgm:presLayoutVars>
      </dgm:prSet>
      <dgm:spPr/>
    </dgm:pt>
  </dgm:ptLst>
  <dgm:cxnLst>
    <dgm:cxn modelId="{31D13D00-D18C-4141-8043-D6E1545D6E0E}" srcId="{730913FD-6B23-4E01-8AE9-636F81666903}" destId="{9A57DC7A-B0D8-41B2-A440-AB6061F5FBE1}" srcOrd="2" destOrd="0" parTransId="{4DFD0BA4-6DD7-401E-A8ED-3EACF67FDFBD}" sibTransId="{855EB2F5-7588-48BF-AE6D-4EC4B5B70CDB}"/>
    <dgm:cxn modelId="{3687CB25-14C7-459E-900D-D8EEEDB99EB2}" srcId="{730913FD-6B23-4E01-8AE9-636F81666903}" destId="{A6471A9A-87E8-4552-9BF3-22FEA5903BF4}" srcOrd="1" destOrd="0" parTransId="{4921767F-E695-4544-8917-295E6A98BB33}" sibTransId="{9C1C1861-4E8C-4EED-AA97-2DCCC02BDF0E}"/>
    <dgm:cxn modelId="{6DDAA02F-9AAE-4EC7-9AB4-4CF825809D9D}" srcId="{730913FD-6B23-4E01-8AE9-636F81666903}" destId="{9F05A1F0-1D34-480B-BF02-9B56462E9E34}" srcOrd="0" destOrd="0" parTransId="{801BB2F7-1846-4CAE-8202-1ECCCE41A849}" sibTransId="{80784199-EB19-4F97-96AE-32B6ACF4F533}"/>
    <dgm:cxn modelId="{7F650B37-857D-40C4-9A82-C016912DB97E}" type="presOf" srcId="{730913FD-6B23-4E01-8AE9-636F81666903}" destId="{12356858-6C37-4BAB-845D-C277B1F160FA}" srcOrd="0" destOrd="0" presId="urn:microsoft.com/office/officeart/2018/2/layout/IconLabelList"/>
    <dgm:cxn modelId="{8EE90F55-857E-4BCB-A60A-510BAE31A584}" srcId="{730913FD-6B23-4E01-8AE9-636F81666903}" destId="{997D0753-C75D-4FF7-BD5A-D587C14B02B6}" srcOrd="3" destOrd="0" parTransId="{0F10DD92-3094-46D8-9F9B-AF7CE5F31B9D}" sibTransId="{E3823B9A-C4EB-4DE6-8931-C169F040B2C6}"/>
    <dgm:cxn modelId="{53796F55-9ADA-4FA1-B91C-DE27A7A42465}" srcId="{730913FD-6B23-4E01-8AE9-636F81666903}" destId="{B424FE6F-9079-4B36-A26A-F3EF6410D4B9}" srcOrd="4" destOrd="0" parTransId="{13FBD458-6A78-4EEA-89A1-0D90052DE5BC}" sibTransId="{4135F24D-DC07-40A3-9B44-5601D1B0EF1C}"/>
    <dgm:cxn modelId="{80D2D36B-6F40-4CCF-A29D-4A92DD6F06DC}" srcId="{730913FD-6B23-4E01-8AE9-636F81666903}" destId="{90D223DA-036E-4835-9666-4A505C5ED04B}" srcOrd="6" destOrd="0" parTransId="{9036C319-790E-4CB4-9D33-E3EF71EE714D}" sibTransId="{98F423EA-C736-4504-9295-C1DDA75C1A7D}"/>
    <dgm:cxn modelId="{B39A6B71-075C-DF4C-9A5A-D5F37A3E175B}" type="presOf" srcId="{B424FE6F-9079-4B36-A26A-F3EF6410D4B9}" destId="{426178A0-F87F-41CE-9451-01292E9A826B}" srcOrd="0" destOrd="0" presId="urn:microsoft.com/office/officeart/2018/2/layout/IconLabelList"/>
    <dgm:cxn modelId="{DE57AD71-416E-614E-9632-FB768A3D9A69}" type="presOf" srcId="{C68C5399-7AB4-4F3F-ABEE-E6241F9C1D24}" destId="{F2F6754E-DACB-4850-9412-9FEF8962F9BA}" srcOrd="0" destOrd="0" presId="urn:microsoft.com/office/officeart/2018/2/layout/IconLabelList"/>
    <dgm:cxn modelId="{AA2C83A0-1E15-9B42-BADF-B6B7E9840B15}" type="presOf" srcId="{9A57DC7A-B0D8-41B2-A440-AB6061F5FBE1}" destId="{21F81D45-9489-410A-99A9-A4F51A3A9AAF}" srcOrd="0" destOrd="0" presId="urn:microsoft.com/office/officeart/2018/2/layout/IconLabelList"/>
    <dgm:cxn modelId="{632B17A4-FEEC-4852-9FD2-D5C0CDFCE81C}" srcId="{730913FD-6B23-4E01-8AE9-636F81666903}" destId="{C68C5399-7AB4-4F3F-ABEE-E6241F9C1D24}" srcOrd="5" destOrd="0" parTransId="{E073CBDE-AFF4-4348-ACBA-D9A79E1F44B7}" sibTransId="{317AA45C-AB9F-4927-81E5-A778FB7B6B6F}"/>
    <dgm:cxn modelId="{39B20BA9-BAC5-6443-989F-9840CD07A65F}" type="presOf" srcId="{997D0753-C75D-4FF7-BD5A-D587C14B02B6}" destId="{4A2AF58D-9C29-475B-932E-BD7F89D9C3E6}" srcOrd="0" destOrd="0" presId="urn:microsoft.com/office/officeart/2018/2/layout/IconLabelList"/>
    <dgm:cxn modelId="{6857E6BC-F0B7-AF46-8619-970AB3D48071}" type="presOf" srcId="{9F05A1F0-1D34-480B-BF02-9B56462E9E34}" destId="{8941DB95-4473-4EFB-84A2-FEFAA4F72936}" srcOrd="0" destOrd="0" presId="urn:microsoft.com/office/officeart/2018/2/layout/IconLabelList"/>
    <dgm:cxn modelId="{E41CCFC1-4D08-F642-B487-BB695E9F065C}" type="presOf" srcId="{A6471A9A-87E8-4552-9BF3-22FEA5903BF4}" destId="{A0734A29-8E4B-47A0-951B-535B0937197E}" srcOrd="0" destOrd="0" presId="urn:microsoft.com/office/officeart/2018/2/layout/IconLabelList"/>
    <dgm:cxn modelId="{8890A0E4-498D-8540-889E-A1D2709F19A1}" type="presOf" srcId="{90D223DA-036E-4835-9666-4A505C5ED04B}" destId="{648C47BC-60F4-4C49-AFAE-BF726E8FEF1E}" srcOrd="0" destOrd="0" presId="urn:microsoft.com/office/officeart/2018/2/layout/IconLabelList"/>
    <dgm:cxn modelId="{F39EE89A-57AD-884D-A73D-A865FF8489F0}" type="presParOf" srcId="{12356858-6C37-4BAB-845D-C277B1F160FA}" destId="{00BE0A03-62F2-4509-AC22-B0A28DD34EA0}" srcOrd="0" destOrd="0" presId="urn:microsoft.com/office/officeart/2018/2/layout/IconLabelList"/>
    <dgm:cxn modelId="{57B541E9-0A48-D742-9F50-378BAA85A57B}" type="presParOf" srcId="{00BE0A03-62F2-4509-AC22-B0A28DD34EA0}" destId="{E090A29E-6C61-4C38-A306-62FB3C72FC08}" srcOrd="0" destOrd="0" presId="urn:microsoft.com/office/officeart/2018/2/layout/IconLabelList"/>
    <dgm:cxn modelId="{00C1FE44-CB91-D242-A2AE-EC6A6007CB12}" type="presParOf" srcId="{00BE0A03-62F2-4509-AC22-B0A28DD34EA0}" destId="{071E1A02-3484-4284-9433-BBB78C905934}" srcOrd="1" destOrd="0" presId="urn:microsoft.com/office/officeart/2018/2/layout/IconLabelList"/>
    <dgm:cxn modelId="{9340C137-45CA-0B4B-BE55-3BEA9D8128A4}" type="presParOf" srcId="{00BE0A03-62F2-4509-AC22-B0A28DD34EA0}" destId="{8941DB95-4473-4EFB-84A2-FEFAA4F72936}" srcOrd="2" destOrd="0" presId="urn:microsoft.com/office/officeart/2018/2/layout/IconLabelList"/>
    <dgm:cxn modelId="{D3B58D93-0B35-7544-AE92-E8521F3D1168}" type="presParOf" srcId="{12356858-6C37-4BAB-845D-C277B1F160FA}" destId="{072BA4ED-8119-4C9F-97C1-C568F3200852}" srcOrd="1" destOrd="0" presId="urn:microsoft.com/office/officeart/2018/2/layout/IconLabelList"/>
    <dgm:cxn modelId="{829873C2-81AE-364F-A500-88EDDC1C2D3E}" type="presParOf" srcId="{12356858-6C37-4BAB-845D-C277B1F160FA}" destId="{0132E076-B875-4CC0-9DFA-AEEC0A6CBFC7}" srcOrd="2" destOrd="0" presId="urn:microsoft.com/office/officeart/2018/2/layout/IconLabelList"/>
    <dgm:cxn modelId="{E9404084-2F08-4A42-B200-64DF389615E4}" type="presParOf" srcId="{0132E076-B875-4CC0-9DFA-AEEC0A6CBFC7}" destId="{93E6FD93-1BFB-4059-8E42-D40A84D1247C}" srcOrd="0" destOrd="0" presId="urn:microsoft.com/office/officeart/2018/2/layout/IconLabelList"/>
    <dgm:cxn modelId="{8EEE7860-1F3B-7E49-BD3D-731325B21521}" type="presParOf" srcId="{0132E076-B875-4CC0-9DFA-AEEC0A6CBFC7}" destId="{63E0E4DD-6EBC-4BD4-84BA-4BA983E019AA}" srcOrd="1" destOrd="0" presId="urn:microsoft.com/office/officeart/2018/2/layout/IconLabelList"/>
    <dgm:cxn modelId="{AE6ADB55-F182-0849-B9D5-3E15A3DC2B01}" type="presParOf" srcId="{0132E076-B875-4CC0-9DFA-AEEC0A6CBFC7}" destId="{A0734A29-8E4B-47A0-951B-535B0937197E}" srcOrd="2" destOrd="0" presId="urn:microsoft.com/office/officeart/2018/2/layout/IconLabelList"/>
    <dgm:cxn modelId="{A50392FB-5204-624A-A281-4B79FE8F46D2}" type="presParOf" srcId="{12356858-6C37-4BAB-845D-C277B1F160FA}" destId="{79A8385F-427B-4795-89FC-BE3F750D210C}" srcOrd="3" destOrd="0" presId="urn:microsoft.com/office/officeart/2018/2/layout/IconLabelList"/>
    <dgm:cxn modelId="{836FC0E1-B948-4F49-A114-015EE30419EE}" type="presParOf" srcId="{12356858-6C37-4BAB-845D-C277B1F160FA}" destId="{7C7E5606-2E32-40BB-985B-82A680A4263D}" srcOrd="4" destOrd="0" presId="urn:microsoft.com/office/officeart/2018/2/layout/IconLabelList"/>
    <dgm:cxn modelId="{08C0C22F-2B5F-2C4C-BC75-D5C7A328E7A3}" type="presParOf" srcId="{7C7E5606-2E32-40BB-985B-82A680A4263D}" destId="{8F8CB92B-D259-4D9B-87F3-5F22597CEEB5}" srcOrd="0" destOrd="0" presId="urn:microsoft.com/office/officeart/2018/2/layout/IconLabelList"/>
    <dgm:cxn modelId="{81E52D30-9244-FF40-9200-B3919EE116DD}" type="presParOf" srcId="{7C7E5606-2E32-40BB-985B-82A680A4263D}" destId="{23285373-B3AE-4704-8E4C-19C053C589F5}" srcOrd="1" destOrd="0" presId="urn:microsoft.com/office/officeart/2018/2/layout/IconLabelList"/>
    <dgm:cxn modelId="{B14713FB-38E0-D145-A219-910EB93CC6E2}" type="presParOf" srcId="{7C7E5606-2E32-40BB-985B-82A680A4263D}" destId="{21F81D45-9489-410A-99A9-A4F51A3A9AAF}" srcOrd="2" destOrd="0" presId="urn:microsoft.com/office/officeart/2018/2/layout/IconLabelList"/>
    <dgm:cxn modelId="{C6C3F281-C689-4243-8C94-7D1DDF20B1A2}" type="presParOf" srcId="{12356858-6C37-4BAB-845D-C277B1F160FA}" destId="{B1C87C59-8AA3-4836-8502-7CC3EEF3944D}" srcOrd="5" destOrd="0" presId="urn:microsoft.com/office/officeart/2018/2/layout/IconLabelList"/>
    <dgm:cxn modelId="{5F68DE24-F6F8-DB44-A7F3-4EC9C357DF96}" type="presParOf" srcId="{12356858-6C37-4BAB-845D-C277B1F160FA}" destId="{5C1018C3-7D68-4747-90E2-85D6BEBEE36F}" srcOrd="6" destOrd="0" presId="urn:microsoft.com/office/officeart/2018/2/layout/IconLabelList"/>
    <dgm:cxn modelId="{AFAE93D7-4CD3-C64A-8342-D6E2057506F9}" type="presParOf" srcId="{5C1018C3-7D68-4747-90E2-85D6BEBEE36F}" destId="{2047CBC2-F058-427C-83A3-DF78445E72B9}" srcOrd="0" destOrd="0" presId="urn:microsoft.com/office/officeart/2018/2/layout/IconLabelList"/>
    <dgm:cxn modelId="{98A44A80-7A17-DD47-8591-9975E13DB59A}" type="presParOf" srcId="{5C1018C3-7D68-4747-90E2-85D6BEBEE36F}" destId="{80584CB9-64D5-40BC-8411-A0136889D408}" srcOrd="1" destOrd="0" presId="urn:microsoft.com/office/officeart/2018/2/layout/IconLabelList"/>
    <dgm:cxn modelId="{FCEDCD08-D2A5-5840-A1C8-9040B3D4DF03}" type="presParOf" srcId="{5C1018C3-7D68-4747-90E2-85D6BEBEE36F}" destId="{4A2AF58D-9C29-475B-932E-BD7F89D9C3E6}" srcOrd="2" destOrd="0" presId="urn:microsoft.com/office/officeart/2018/2/layout/IconLabelList"/>
    <dgm:cxn modelId="{E77C3573-9A81-504B-ADA2-CF3C9C0232FB}" type="presParOf" srcId="{12356858-6C37-4BAB-845D-C277B1F160FA}" destId="{6FC3D506-AAEC-4B60-AE86-789EC2D743D3}" srcOrd="7" destOrd="0" presId="urn:microsoft.com/office/officeart/2018/2/layout/IconLabelList"/>
    <dgm:cxn modelId="{CC23B57A-5999-214D-BF5B-F911CA4A23EF}" type="presParOf" srcId="{12356858-6C37-4BAB-845D-C277B1F160FA}" destId="{41393016-D881-4A34-82A9-8ABC5FC5E3E5}" srcOrd="8" destOrd="0" presId="urn:microsoft.com/office/officeart/2018/2/layout/IconLabelList"/>
    <dgm:cxn modelId="{778F5792-3EBE-3249-BA8F-10F6F7A89130}" type="presParOf" srcId="{41393016-D881-4A34-82A9-8ABC5FC5E3E5}" destId="{73B98B34-C43B-4B67-97D5-F4DBB7B256CE}" srcOrd="0" destOrd="0" presId="urn:microsoft.com/office/officeart/2018/2/layout/IconLabelList"/>
    <dgm:cxn modelId="{D04CF809-BC71-1144-889D-D80AAAEF8297}" type="presParOf" srcId="{41393016-D881-4A34-82A9-8ABC5FC5E3E5}" destId="{55A13326-38CC-44C8-84D4-5EB6B71AC6B4}" srcOrd="1" destOrd="0" presId="urn:microsoft.com/office/officeart/2018/2/layout/IconLabelList"/>
    <dgm:cxn modelId="{D38DDDDE-015A-5148-A033-1AC350DFBFC1}" type="presParOf" srcId="{41393016-D881-4A34-82A9-8ABC5FC5E3E5}" destId="{426178A0-F87F-41CE-9451-01292E9A826B}" srcOrd="2" destOrd="0" presId="urn:microsoft.com/office/officeart/2018/2/layout/IconLabelList"/>
    <dgm:cxn modelId="{12FD3473-D6DC-B94B-864E-1600E777A03E}" type="presParOf" srcId="{12356858-6C37-4BAB-845D-C277B1F160FA}" destId="{33926D8E-2E60-442E-A6FB-506C26467581}" srcOrd="9" destOrd="0" presId="urn:microsoft.com/office/officeart/2018/2/layout/IconLabelList"/>
    <dgm:cxn modelId="{7D1033F2-C0E7-C440-8D9B-1D236EA6CD53}" type="presParOf" srcId="{12356858-6C37-4BAB-845D-C277B1F160FA}" destId="{5D7AC6D4-AB8A-42A7-90F9-CD1FE1DCE35D}" srcOrd="10" destOrd="0" presId="urn:microsoft.com/office/officeart/2018/2/layout/IconLabelList"/>
    <dgm:cxn modelId="{E959E53B-3E89-5342-8D4F-6A384919679A}" type="presParOf" srcId="{5D7AC6D4-AB8A-42A7-90F9-CD1FE1DCE35D}" destId="{410E47BA-1781-48E4-92E8-632ECFB6FF7D}" srcOrd="0" destOrd="0" presId="urn:microsoft.com/office/officeart/2018/2/layout/IconLabelList"/>
    <dgm:cxn modelId="{3E5A64D2-4FC1-9645-B572-D0B1A053F54A}" type="presParOf" srcId="{5D7AC6D4-AB8A-42A7-90F9-CD1FE1DCE35D}" destId="{FAFF1E6E-8E1B-4409-A1A9-4A2193410CD8}" srcOrd="1" destOrd="0" presId="urn:microsoft.com/office/officeart/2018/2/layout/IconLabelList"/>
    <dgm:cxn modelId="{04F60407-BD05-D246-B1F2-DEB4CC2BC0BF}" type="presParOf" srcId="{5D7AC6D4-AB8A-42A7-90F9-CD1FE1DCE35D}" destId="{F2F6754E-DACB-4850-9412-9FEF8962F9BA}" srcOrd="2" destOrd="0" presId="urn:microsoft.com/office/officeart/2018/2/layout/IconLabelList"/>
    <dgm:cxn modelId="{A0B0800D-E345-8545-9B2D-A2F911FD03A5}" type="presParOf" srcId="{12356858-6C37-4BAB-845D-C277B1F160FA}" destId="{77CC5C7A-8F8D-4714-9867-A0B86F2E9DDC}" srcOrd="11" destOrd="0" presId="urn:microsoft.com/office/officeart/2018/2/layout/IconLabelList"/>
    <dgm:cxn modelId="{2F292F76-62EF-A54B-8783-876E6046ED6F}" type="presParOf" srcId="{12356858-6C37-4BAB-845D-C277B1F160FA}" destId="{E360C5C3-DF89-41FC-86B5-D608CE8836EF}" srcOrd="12" destOrd="0" presId="urn:microsoft.com/office/officeart/2018/2/layout/IconLabelList"/>
    <dgm:cxn modelId="{16649C6C-A5DE-2E4C-BF28-804179168130}" type="presParOf" srcId="{E360C5C3-DF89-41FC-86B5-D608CE8836EF}" destId="{6013206A-8F58-473B-9EEE-40BEFC548B7E}" srcOrd="0" destOrd="0" presId="urn:microsoft.com/office/officeart/2018/2/layout/IconLabelList"/>
    <dgm:cxn modelId="{A93A578E-FB95-8447-89CA-B065E5958755}" type="presParOf" srcId="{E360C5C3-DF89-41FC-86B5-D608CE8836EF}" destId="{7E9CA23E-D411-44C5-929A-9B8ECD0BE4A0}" srcOrd="1" destOrd="0" presId="urn:microsoft.com/office/officeart/2018/2/layout/IconLabelList"/>
    <dgm:cxn modelId="{614A6E49-B40F-9A4F-BCB0-3C7DF99DE2D9}" type="presParOf" srcId="{E360C5C3-DF89-41FC-86B5-D608CE8836EF}" destId="{648C47BC-60F4-4C49-AFAE-BF726E8FEF1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10563-0DBC-46E8-90C0-C82F493F5F39}">
      <dsp:nvSpPr>
        <dsp:cNvPr id="0" name=""/>
        <dsp:cNvSpPr/>
      </dsp:nvSpPr>
      <dsp:spPr>
        <a:xfrm>
          <a:off x="2044800" y="376271"/>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4E2F0-96B8-4DB5-B90B-636932311D01}">
      <dsp:nvSpPr>
        <dsp:cNvPr id="0" name=""/>
        <dsp:cNvSpPr/>
      </dsp:nvSpPr>
      <dsp:spPr>
        <a:xfrm>
          <a:off x="2512800" y="84427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43CCC5-134D-44ED-B8A9-4F72570E7BCC}">
      <dsp:nvSpPr>
        <dsp:cNvPr id="0" name=""/>
        <dsp:cNvSpPr/>
      </dsp:nvSpPr>
      <dsp:spPr>
        <a:xfrm>
          <a:off x="134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To</a:t>
          </a:r>
          <a:r>
            <a:rPr lang="en-US" sz="1300" kern="1200">
              <a:latin typeface="Calibri Light" panose="020F0302020204030204"/>
            </a:rPr>
            <a:t> design a mechanism for fire detection in an industrial environment.</a:t>
          </a:r>
          <a:endParaRPr lang="en-US" sz="1300" kern="1200"/>
        </a:p>
      </dsp:txBody>
      <dsp:txXfrm>
        <a:off x="1342800" y="3256272"/>
        <a:ext cx="3600000" cy="720000"/>
      </dsp:txXfrm>
    </dsp:sp>
    <dsp:sp modelId="{E2ED9059-0357-4DCF-B02C-E4EA951578CA}">
      <dsp:nvSpPr>
        <dsp:cNvPr id="0" name=""/>
        <dsp:cNvSpPr/>
      </dsp:nvSpPr>
      <dsp:spPr>
        <a:xfrm>
          <a:off x="6274800" y="376271"/>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DDCE3-410D-49BA-9988-464E98C174A7}">
      <dsp:nvSpPr>
        <dsp:cNvPr id="0" name=""/>
        <dsp:cNvSpPr/>
      </dsp:nvSpPr>
      <dsp:spPr>
        <a:xfrm>
          <a:off x="6742800" y="84427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9EC496-9D19-4912-9030-F7F4770631F7}">
      <dsp:nvSpPr>
        <dsp:cNvPr id="0" name=""/>
        <dsp:cNvSpPr/>
      </dsp:nvSpPr>
      <dsp:spPr>
        <a:xfrm>
          <a:off x="557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Objective achieved through machine learning algorithm implemented on Raspberry Pi 3 with the use of Logitech C920e camera.</a:t>
          </a:r>
        </a:p>
      </dsp:txBody>
      <dsp:txXfrm>
        <a:off x="5572800" y="3256272"/>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0A29E-6C61-4C38-A306-62FB3C72FC08}">
      <dsp:nvSpPr>
        <dsp:cNvPr id="0" name=""/>
        <dsp:cNvSpPr/>
      </dsp:nvSpPr>
      <dsp:spPr>
        <a:xfrm>
          <a:off x="849447" y="507722"/>
          <a:ext cx="627275" cy="627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DB95-4473-4EFB-84A2-FEFAA4F72936}">
      <dsp:nvSpPr>
        <dsp:cNvPr id="0" name=""/>
        <dsp:cNvSpPr/>
      </dsp:nvSpPr>
      <dsp:spPr>
        <a:xfrm>
          <a:off x="466112" y="1299550"/>
          <a:ext cx="1393945" cy="750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Finding an optimal ML model for the fire detection and  market survey </a:t>
          </a:r>
        </a:p>
      </dsp:txBody>
      <dsp:txXfrm>
        <a:off x="466112" y="1299550"/>
        <a:ext cx="1393945" cy="750778"/>
      </dsp:txXfrm>
    </dsp:sp>
    <dsp:sp modelId="{93E6FD93-1BFB-4059-8E42-D40A84D1247C}">
      <dsp:nvSpPr>
        <dsp:cNvPr id="0" name=""/>
        <dsp:cNvSpPr/>
      </dsp:nvSpPr>
      <dsp:spPr>
        <a:xfrm>
          <a:off x="2487333" y="512743"/>
          <a:ext cx="627275" cy="6272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734A29-8E4B-47A0-951B-535B0937197E}">
      <dsp:nvSpPr>
        <dsp:cNvPr id="0" name=""/>
        <dsp:cNvSpPr/>
      </dsp:nvSpPr>
      <dsp:spPr>
        <a:xfrm>
          <a:off x="2103998" y="1314613"/>
          <a:ext cx="1393945" cy="7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Obtaining data sets and implement </a:t>
          </a:r>
          <a:r>
            <a:rPr lang="en-US" sz="1100" kern="1200" dirty="0" err="1"/>
            <a:t>Aerospec</a:t>
          </a:r>
          <a:r>
            <a:rPr lang="en-US" sz="1100" kern="1200" dirty="0"/>
            <a:t> videos into training set</a:t>
          </a:r>
        </a:p>
      </dsp:txBody>
      <dsp:txXfrm>
        <a:off x="2103998" y="1314613"/>
        <a:ext cx="1393945" cy="730694"/>
      </dsp:txXfrm>
    </dsp:sp>
    <dsp:sp modelId="{8F8CB92B-D259-4D9B-87F3-5F22597CEEB5}">
      <dsp:nvSpPr>
        <dsp:cNvPr id="0" name=""/>
        <dsp:cNvSpPr/>
      </dsp:nvSpPr>
      <dsp:spPr>
        <a:xfrm>
          <a:off x="4125219" y="486052"/>
          <a:ext cx="627275" cy="627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F81D45-9489-410A-99A9-A4F51A3A9AAF}">
      <dsp:nvSpPr>
        <dsp:cNvPr id="0" name=""/>
        <dsp:cNvSpPr/>
      </dsp:nvSpPr>
      <dsp:spPr>
        <a:xfrm>
          <a:off x="3741884" y="1234539"/>
          <a:ext cx="1393945" cy="83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Using OpenCV for image processing of color detection and filter out glare </a:t>
          </a:r>
        </a:p>
      </dsp:txBody>
      <dsp:txXfrm>
        <a:off x="3741884" y="1234539"/>
        <a:ext cx="1393945" cy="837460"/>
      </dsp:txXfrm>
    </dsp:sp>
    <dsp:sp modelId="{2047CBC2-F058-427C-83A3-DF78445E72B9}">
      <dsp:nvSpPr>
        <dsp:cNvPr id="0" name=""/>
        <dsp:cNvSpPr/>
      </dsp:nvSpPr>
      <dsp:spPr>
        <a:xfrm>
          <a:off x="5763105" y="507566"/>
          <a:ext cx="627275" cy="627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2AF58D-9C29-475B-932E-BD7F89D9C3E6}">
      <dsp:nvSpPr>
        <dsp:cNvPr id="0" name=""/>
        <dsp:cNvSpPr/>
      </dsp:nvSpPr>
      <dsp:spPr>
        <a:xfrm>
          <a:off x="5379770" y="1299081"/>
          <a:ext cx="1393945" cy="75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Training and testing the Machine learning model for best accuracies using tensor flow and </a:t>
          </a:r>
          <a:r>
            <a:rPr lang="en-US" sz="1100" kern="1200" dirty="0" err="1"/>
            <a:t>keras</a:t>
          </a:r>
          <a:r>
            <a:rPr lang="en-US" sz="1100" kern="1200" dirty="0"/>
            <a:t> (Pretraining)</a:t>
          </a:r>
        </a:p>
      </dsp:txBody>
      <dsp:txXfrm>
        <a:off x="5379770" y="1299081"/>
        <a:ext cx="1393945" cy="751403"/>
      </dsp:txXfrm>
    </dsp:sp>
    <dsp:sp modelId="{73B98B34-C43B-4B67-97D5-F4DBB7B256CE}">
      <dsp:nvSpPr>
        <dsp:cNvPr id="0" name=""/>
        <dsp:cNvSpPr/>
      </dsp:nvSpPr>
      <dsp:spPr>
        <a:xfrm>
          <a:off x="7400990" y="534314"/>
          <a:ext cx="627275" cy="6272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6178A0-F87F-41CE-9451-01292E9A826B}">
      <dsp:nvSpPr>
        <dsp:cNvPr id="0" name=""/>
        <dsp:cNvSpPr/>
      </dsp:nvSpPr>
      <dsp:spPr>
        <a:xfrm>
          <a:off x="7017655" y="1379326"/>
          <a:ext cx="1393945" cy="64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Integrating the model into the Raspberry Pi 3 hardware using </a:t>
          </a:r>
          <a:r>
            <a:rPr lang="en-US" sz="1100" kern="1200" dirty="0" err="1"/>
            <a:t>tensorflow</a:t>
          </a:r>
          <a:r>
            <a:rPr lang="en-US" sz="1100" kern="1200" dirty="0"/>
            <a:t> lite and deploy pretrained model</a:t>
          </a:r>
        </a:p>
      </dsp:txBody>
      <dsp:txXfrm>
        <a:off x="7017655" y="1379326"/>
        <a:ext cx="1393945" cy="644409"/>
      </dsp:txXfrm>
    </dsp:sp>
    <dsp:sp modelId="{410E47BA-1781-48E4-92E8-632ECFB6FF7D}">
      <dsp:nvSpPr>
        <dsp:cNvPr id="0" name=""/>
        <dsp:cNvSpPr/>
      </dsp:nvSpPr>
      <dsp:spPr>
        <a:xfrm>
          <a:off x="9038876" y="556022"/>
          <a:ext cx="627275" cy="6272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F6754E-DACB-4850-9412-9FEF8962F9BA}">
      <dsp:nvSpPr>
        <dsp:cNvPr id="0" name=""/>
        <dsp:cNvSpPr/>
      </dsp:nvSpPr>
      <dsp:spPr>
        <a:xfrm>
          <a:off x="8655541" y="1444450"/>
          <a:ext cx="1393945" cy="55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Testing</a:t>
          </a:r>
          <a:r>
            <a:rPr lang="en-US" sz="1100" kern="1200" baseline="0" dirty="0"/>
            <a:t> with camera and tuning parameters to achieve optimality</a:t>
          </a:r>
          <a:endParaRPr lang="en-US" sz="1100" kern="1200" dirty="0"/>
        </a:p>
      </dsp:txBody>
      <dsp:txXfrm>
        <a:off x="8655541" y="1444450"/>
        <a:ext cx="1393945" cy="557578"/>
      </dsp:txXfrm>
    </dsp:sp>
    <dsp:sp modelId="{6013206A-8F58-473B-9EEE-40BEFC548B7E}">
      <dsp:nvSpPr>
        <dsp:cNvPr id="0" name=""/>
        <dsp:cNvSpPr/>
      </dsp:nvSpPr>
      <dsp:spPr>
        <a:xfrm>
          <a:off x="4944162" y="2420485"/>
          <a:ext cx="627275" cy="62727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8C47BC-60F4-4C49-AFAE-BF726E8FEF1E}">
      <dsp:nvSpPr>
        <dsp:cNvPr id="0" name=""/>
        <dsp:cNvSpPr/>
      </dsp:nvSpPr>
      <dsp:spPr>
        <a:xfrm>
          <a:off x="4560827" y="3308913"/>
          <a:ext cx="1393945" cy="55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Testing the model through hardware.</a:t>
          </a:r>
        </a:p>
      </dsp:txBody>
      <dsp:txXfrm>
        <a:off x="4560827" y="3308913"/>
        <a:ext cx="1393945" cy="55757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87511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34894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3749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48771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2487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9363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5468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4420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72713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9932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130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61498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2FB90-65DA-4BDA-8CB1-71D519E513AE}"/>
              </a:ext>
            </a:extLst>
          </p:cNvPr>
          <p:cNvSpPr>
            <a:spLocks noGrp="1"/>
          </p:cNvSpPr>
          <p:nvPr>
            <p:ph type="ctrTitle"/>
          </p:nvPr>
        </p:nvSpPr>
        <p:spPr>
          <a:xfrm>
            <a:off x="838199" y="1093788"/>
            <a:ext cx="10506455" cy="2967208"/>
          </a:xfrm>
        </p:spPr>
        <p:txBody>
          <a:bodyPr>
            <a:normAutofit/>
          </a:bodyPr>
          <a:lstStyle/>
          <a:p>
            <a:pPr algn="l"/>
            <a:r>
              <a:rPr lang="en-US" sz="8000"/>
              <a:t>Fire Detection</a:t>
            </a:r>
            <a:br>
              <a:rPr lang="en-US" sz="8000"/>
            </a:br>
            <a:r>
              <a:rPr lang="en-US" sz="8000"/>
              <a:t>Aerospec Project</a:t>
            </a:r>
          </a:p>
        </p:txBody>
      </p:sp>
      <p:sp>
        <p:nvSpPr>
          <p:cNvPr id="3" name="Subtitle 2">
            <a:extLst>
              <a:ext uri="{FF2B5EF4-FFF2-40B4-BE49-F238E27FC236}">
                <a16:creationId xmlns:a16="http://schemas.microsoft.com/office/drawing/2014/main" id="{777D0A16-633C-4912-A655-86D793AC314D}"/>
              </a:ext>
            </a:extLst>
          </p:cNvPr>
          <p:cNvSpPr>
            <a:spLocks noGrp="1"/>
          </p:cNvSpPr>
          <p:nvPr>
            <p:ph type="subTitle" idx="1"/>
          </p:nvPr>
        </p:nvSpPr>
        <p:spPr>
          <a:xfrm>
            <a:off x="7400924" y="4619624"/>
            <a:ext cx="3946779" cy="1432260"/>
          </a:xfrm>
        </p:spPr>
        <p:txBody>
          <a:bodyPr vert="horz" lIns="91440" tIns="45720" rIns="91440" bIns="45720" rtlCol="0" anchor="t">
            <a:normAutofit/>
          </a:bodyPr>
          <a:lstStyle/>
          <a:p>
            <a:pPr marL="285750" indent="-285750" algn="l">
              <a:buFont typeface="Arial" panose="020B0604020202020204" pitchFamily="34" charset="0"/>
              <a:buChar char="•"/>
            </a:pPr>
            <a:r>
              <a:rPr lang="en-US" sz="1700" b="1" dirty="0" err="1"/>
              <a:t>Satwik</a:t>
            </a:r>
            <a:r>
              <a:rPr lang="en-US" sz="1700" b="1" dirty="0"/>
              <a:t> Vivek Naik</a:t>
            </a:r>
          </a:p>
          <a:p>
            <a:pPr marL="285750" indent="-285750" algn="l">
              <a:buFont typeface="Arial" panose="020B0604020202020204" pitchFamily="34" charset="0"/>
              <a:buChar char="•"/>
            </a:pPr>
            <a:r>
              <a:rPr lang="en-US" sz="1700" b="1" dirty="0"/>
              <a:t>Sai </a:t>
            </a:r>
            <a:r>
              <a:rPr lang="en-US" sz="1700" b="1" dirty="0" err="1"/>
              <a:t>Phani</a:t>
            </a:r>
            <a:r>
              <a:rPr lang="en-US" sz="1700" b="1" dirty="0"/>
              <a:t> Kumar Reddy </a:t>
            </a:r>
            <a:r>
              <a:rPr lang="en-US" sz="1700" b="1" dirty="0" err="1"/>
              <a:t>Sulguti</a:t>
            </a:r>
            <a:endParaRPr lang="en-US" sz="1700" b="1" dirty="0"/>
          </a:p>
          <a:p>
            <a:pPr marL="285750" indent="-285750" algn="l">
              <a:buFont typeface="Arial" panose="020B0604020202020204" pitchFamily="34" charset="0"/>
              <a:buChar char="•"/>
            </a:pPr>
            <a:r>
              <a:rPr lang="en-US" sz="1700" b="1" dirty="0" err="1"/>
              <a:t>Tridev</a:t>
            </a:r>
            <a:r>
              <a:rPr lang="en-US" sz="1700" b="1" dirty="0"/>
              <a:t> Sudhakar</a:t>
            </a:r>
          </a:p>
          <a:p>
            <a:pPr marL="285750" indent="-285750" algn="l">
              <a:buFont typeface="Arial" panose="020B0604020202020204" pitchFamily="34" charset="0"/>
              <a:buChar char="•"/>
            </a:pPr>
            <a:r>
              <a:rPr lang="en-US" sz="1700" b="1" dirty="0" err="1"/>
              <a:t>Sree</a:t>
            </a:r>
            <a:r>
              <a:rPr lang="en-US" sz="1700" b="1" dirty="0"/>
              <a:t> Pavan </a:t>
            </a:r>
            <a:r>
              <a:rPr lang="en-US" sz="1700" b="1" dirty="0" err="1"/>
              <a:t>Goli</a:t>
            </a:r>
            <a:endParaRPr lang="en-US" dirty="0"/>
          </a:p>
        </p:txBody>
      </p:sp>
      <p:sp>
        <p:nvSpPr>
          <p:cNvPr id="6"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77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4E7D-A93F-415D-8956-B95C662830C4}"/>
              </a:ext>
            </a:extLst>
          </p:cNvPr>
          <p:cNvSpPr>
            <a:spLocks noGrp="1"/>
          </p:cNvSpPr>
          <p:nvPr>
            <p:ph type="title"/>
          </p:nvPr>
        </p:nvSpPr>
        <p:spPr>
          <a:xfrm>
            <a:off x="630936" y="639520"/>
            <a:ext cx="3429000" cy="1719072"/>
          </a:xfrm>
        </p:spPr>
        <p:txBody>
          <a:bodyPr anchor="b">
            <a:normAutofit/>
          </a:bodyPr>
          <a:lstStyle/>
          <a:p>
            <a:r>
              <a:rPr lang="en-US" sz="5400"/>
              <a:t>Results</a:t>
            </a:r>
          </a:p>
        </p:txBody>
      </p:sp>
      <p:sp>
        <p:nvSpPr>
          <p:cNvPr id="2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929C89-49FE-49E2-97B4-742C7D25688D}"/>
              </a:ext>
            </a:extLst>
          </p:cNvPr>
          <p:cNvSpPr>
            <a:spLocks noGrp="1"/>
          </p:cNvSpPr>
          <p:nvPr>
            <p:ph idx="1"/>
          </p:nvPr>
        </p:nvSpPr>
        <p:spPr>
          <a:xfrm>
            <a:off x="630936" y="2807208"/>
            <a:ext cx="3429000" cy="3410712"/>
          </a:xfrm>
        </p:spPr>
        <p:txBody>
          <a:bodyPr anchor="t">
            <a:normAutofit/>
          </a:bodyPr>
          <a:lstStyle/>
          <a:p>
            <a:r>
              <a:rPr lang="en-US" sz="2200" dirty="0"/>
              <a:t>Fire is detected accurately as shown in the video. This model is run on a regular laptop and image processing is quick due to the processing power of the CPU. The average accuracy for this case is around 93%. (Please notice the terminal window in video)</a:t>
            </a:r>
          </a:p>
        </p:txBody>
      </p:sp>
      <p:pic>
        <p:nvPicPr>
          <p:cNvPr id="4" name="fire detection laptop vid">
            <a:hlinkClick r:id="" action="ppaction://media"/>
            <a:extLst>
              <a:ext uri="{FF2B5EF4-FFF2-40B4-BE49-F238E27FC236}">
                <a16:creationId xmlns:a16="http://schemas.microsoft.com/office/drawing/2014/main" id="{F57B03D4-249D-401A-8BE3-11AE81C9F1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1271588"/>
            <a:ext cx="6903720" cy="4314824"/>
          </a:xfrm>
          <a:prstGeom prst="rect">
            <a:avLst/>
          </a:prstGeom>
        </p:spPr>
      </p:pic>
    </p:spTree>
    <p:extLst>
      <p:ext uri="{BB962C8B-B14F-4D97-AF65-F5344CB8AC3E}">
        <p14:creationId xmlns:p14="http://schemas.microsoft.com/office/powerpoint/2010/main" val="281678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E6698-EA95-403E-BE2C-D29F2F5CBDAB}"/>
              </a:ext>
            </a:extLst>
          </p:cNvPr>
          <p:cNvSpPr>
            <a:spLocks noGrp="1"/>
          </p:cNvSpPr>
          <p:nvPr>
            <p:ph type="title"/>
          </p:nvPr>
        </p:nvSpPr>
        <p:spPr>
          <a:xfrm>
            <a:off x="640080" y="325369"/>
            <a:ext cx="4368602" cy="1956841"/>
          </a:xfrm>
        </p:spPr>
        <p:txBody>
          <a:bodyPr anchor="b">
            <a:normAutofit/>
          </a:bodyPr>
          <a:lstStyle/>
          <a:p>
            <a:r>
              <a:rPr lang="en-US" sz="5400"/>
              <a:t>Results</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35CD9F-0D2A-4E41-B295-84B7439DDF29}"/>
              </a:ext>
            </a:extLst>
          </p:cNvPr>
          <p:cNvSpPr>
            <a:spLocks noGrp="1"/>
          </p:cNvSpPr>
          <p:nvPr>
            <p:ph idx="1"/>
          </p:nvPr>
        </p:nvSpPr>
        <p:spPr>
          <a:xfrm>
            <a:off x="640080" y="2872899"/>
            <a:ext cx="4243589" cy="3320668"/>
          </a:xfrm>
        </p:spPr>
        <p:txBody>
          <a:bodyPr>
            <a:normAutofit fontScale="92500" lnSpcReduction="20000"/>
          </a:bodyPr>
          <a:lstStyle/>
          <a:p>
            <a:pPr marL="0" indent="0">
              <a:buNone/>
            </a:pPr>
            <a:r>
              <a:rPr lang="en-US" sz="2200" dirty="0"/>
              <a:t>Raspberry pi implementation:</a:t>
            </a:r>
          </a:p>
          <a:p>
            <a:r>
              <a:rPr lang="en-US" sz="2200" dirty="0"/>
              <a:t>The program is uploaded onto Raspberry pi and code modified to cater to raspberry pi functions.</a:t>
            </a:r>
          </a:p>
          <a:p>
            <a:r>
              <a:rPr lang="en-US" sz="2200" dirty="0"/>
              <a:t>The whole setup is connected to a monitor to see the results on the serial monitor of Raspberry pi.</a:t>
            </a:r>
          </a:p>
          <a:p>
            <a:r>
              <a:rPr lang="en-US" sz="2200" dirty="0"/>
              <a:t>The testing of the setup is showcased in the video below. The image processing seems a little slow and this is because of the raspberry pi’s processing power. With a 4GB ram this issue can be resolved. </a:t>
            </a:r>
          </a:p>
        </p:txBody>
      </p:sp>
      <p:pic>
        <p:nvPicPr>
          <p:cNvPr id="6" name="WhatsApp Video 2022-04-29 at 11.49.47 AM">
            <a:hlinkClick r:id="" action="ppaction://media"/>
            <a:extLst>
              <a:ext uri="{FF2B5EF4-FFF2-40B4-BE49-F238E27FC236}">
                <a16:creationId xmlns:a16="http://schemas.microsoft.com/office/drawing/2014/main" id="{16F665B7-66EE-488B-9201-7123EE1749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82834" y="962660"/>
            <a:ext cx="5843966" cy="5418803"/>
          </a:xfrm>
          <a:prstGeom prst="rect">
            <a:avLst/>
          </a:prstGeom>
        </p:spPr>
      </p:pic>
    </p:spTree>
    <p:extLst>
      <p:ext uri="{BB962C8B-B14F-4D97-AF65-F5344CB8AC3E}">
        <p14:creationId xmlns:p14="http://schemas.microsoft.com/office/powerpoint/2010/main" val="292812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A4265-C142-47E2-9797-4B00906B1334}"/>
              </a:ext>
            </a:extLst>
          </p:cNvPr>
          <p:cNvSpPr>
            <a:spLocks noGrp="1"/>
          </p:cNvSpPr>
          <p:nvPr>
            <p:ph type="title"/>
          </p:nvPr>
        </p:nvSpPr>
        <p:spPr>
          <a:xfrm>
            <a:off x="640080" y="325369"/>
            <a:ext cx="4368602" cy="1956841"/>
          </a:xfrm>
        </p:spPr>
        <p:txBody>
          <a:bodyPr anchor="b">
            <a:normAutofit/>
          </a:bodyPr>
          <a:lstStyle/>
          <a:p>
            <a:r>
              <a:rPr lang="en-US" sz="5400"/>
              <a:t>Conclusion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F262E1-7227-42EB-9DE2-C2A790FE6E05}"/>
              </a:ext>
            </a:extLst>
          </p:cNvPr>
          <p:cNvSpPr>
            <a:spLocks noGrp="1"/>
          </p:cNvSpPr>
          <p:nvPr>
            <p:ph idx="1"/>
          </p:nvPr>
        </p:nvSpPr>
        <p:spPr>
          <a:xfrm>
            <a:off x="640080" y="2872899"/>
            <a:ext cx="4243589" cy="3320668"/>
          </a:xfrm>
        </p:spPr>
        <p:txBody>
          <a:bodyPr>
            <a:normAutofit/>
          </a:bodyPr>
          <a:lstStyle/>
          <a:p>
            <a:r>
              <a:rPr lang="en-US" sz="2200"/>
              <a:t>The video  is accurately analyzed by the program and conversion is performed on it.</a:t>
            </a:r>
          </a:p>
          <a:p>
            <a:r>
              <a:rPr lang="en-US" sz="2200"/>
              <a:t>The ML predicts fire with an accuracy of 90% when a flame is detected.</a:t>
            </a:r>
          </a:p>
          <a:p>
            <a:r>
              <a:rPr lang="en-US" sz="2200"/>
              <a:t>Successful implementation of program into Raspberry pi is implemented</a:t>
            </a:r>
          </a:p>
          <a:p>
            <a:endParaRPr lang="en-US" sz="2200"/>
          </a:p>
          <a:p>
            <a:pPr marL="0" indent="0">
              <a:buNone/>
            </a:pPr>
            <a:endParaRPr lang="en-US" sz="2200"/>
          </a:p>
        </p:txBody>
      </p:sp>
      <p:pic>
        <p:nvPicPr>
          <p:cNvPr id="12" name="Picture 4" descr="Fire and smoke">
            <a:extLst>
              <a:ext uri="{FF2B5EF4-FFF2-40B4-BE49-F238E27FC236}">
                <a16:creationId xmlns:a16="http://schemas.microsoft.com/office/drawing/2014/main" id="{1F600E10-1ED8-F95D-7F2B-0AF28860AEBA}"/>
              </a:ext>
            </a:extLst>
          </p:cNvPr>
          <p:cNvPicPr>
            <a:picLocks noChangeAspect="1"/>
          </p:cNvPicPr>
          <p:nvPr/>
        </p:nvPicPr>
        <p:blipFill rotWithShape="1">
          <a:blip r:embed="rId2"/>
          <a:srcRect l="19023" r="1402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65557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B6FDF-39D3-438B-AE47-D7E689235C0D}"/>
              </a:ext>
            </a:extLst>
          </p:cNvPr>
          <p:cNvSpPr>
            <a:spLocks noGrp="1"/>
          </p:cNvSpPr>
          <p:nvPr>
            <p:ph type="title"/>
          </p:nvPr>
        </p:nvSpPr>
        <p:spPr>
          <a:xfrm>
            <a:off x="640080" y="325369"/>
            <a:ext cx="4368602" cy="1956841"/>
          </a:xfrm>
        </p:spPr>
        <p:txBody>
          <a:bodyPr anchor="b">
            <a:normAutofit/>
          </a:bodyPr>
          <a:lstStyle/>
          <a:p>
            <a:r>
              <a:rPr lang="en-US" sz="5400"/>
              <a:t>Future Work</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3FDDEB-4311-4405-9B27-F14B31C6B3FA}"/>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1800" dirty="0">
                <a:cs typeface="Calibri"/>
              </a:rPr>
              <a:t>Thermal camera has always more optimality in increasing the accuracy of the prediction model. Hence , we are looking to implementing it.</a:t>
            </a:r>
          </a:p>
          <a:p>
            <a:r>
              <a:rPr lang="en-US" sz="1800" dirty="0">
                <a:cs typeface="Calibri"/>
              </a:rPr>
              <a:t>Once the proposed model is finalized, monitoring facility can be added like giving a voice feedback (speaker)or visual feedback(LED’s).</a:t>
            </a:r>
          </a:p>
          <a:p>
            <a:r>
              <a:rPr lang="en-US" sz="1800" dirty="0">
                <a:cs typeface="Calibri"/>
              </a:rPr>
              <a:t>Ensemble learning can be implemented to improve accuracy. This will however require something more powerful than the raspberry pi. </a:t>
            </a:r>
          </a:p>
          <a:p>
            <a:endParaRPr lang="en-US" sz="2200" dirty="0"/>
          </a:p>
        </p:txBody>
      </p:sp>
      <p:pic>
        <p:nvPicPr>
          <p:cNvPr id="5" name="Picture 4" descr="Red retro robot">
            <a:extLst>
              <a:ext uri="{FF2B5EF4-FFF2-40B4-BE49-F238E27FC236}">
                <a16:creationId xmlns:a16="http://schemas.microsoft.com/office/drawing/2014/main" id="{E01AE923-D36C-B44E-AA5A-32F2A2DA5644}"/>
              </a:ext>
            </a:extLst>
          </p:cNvPr>
          <p:cNvPicPr>
            <a:picLocks noChangeAspect="1"/>
          </p:cNvPicPr>
          <p:nvPr/>
        </p:nvPicPr>
        <p:blipFill rotWithShape="1">
          <a:blip r:embed="rId2"/>
          <a:srcRect l="31527" r="151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77338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B6FDF-39D3-438B-AE47-D7E689235C0D}"/>
              </a:ext>
            </a:extLst>
          </p:cNvPr>
          <p:cNvSpPr>
            <a:spLocks noGrp="1"/>
          </p:cNvSpPr>
          <p:nvPr>
            <p:ph type="title"/>
          </p:nvPr>
        </p:nvSpPr>
        <p:spPr>
          <a:xfrm>
            <a:off x="640080" y="325369"/>
            <a:ext cx="4368602" cy="1956841"/>
          </a:xfrm>
        </p:spPr>
        <p:txBody>
          <a:bodyPr anchor="b">
            <a:normAutofit/>
          </a:bodyPr>
          <a:lstStyle/>
          <a:p>
            <a:r>
              <a:rPr lang="en-US" sz="5400" dirty="0"/>
              <a:t>Thank you and Question?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men posing for a photo&#10;&#10;Description automatically generated">
            <a:extLst>
              <a:ext uri="{FF2B5EF4-FFF2-40B4-BE49-F238E27FC236}">
                <a16:creationId xmlns:a16="http://schemas.microsoft.com/office/drawing/2014/main" id="{851F3FB6-39E2-AF20-F59E-0B524C6D5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465" y="1834548"/>
            <a:ext cx="7095474" cy="3994752"/>
          </a:xfrm>
          <a:prstGeom prst="rect">
            <a:avLst/>
          </a:prstGeom>
        </p:spPr>
      </p:pic>
    </p:spTree>
    <p:extLst>
      <p:ext uri="{BB962C8B-B14F-4D97-AF65-F5344CB8AC3E}">
        <p14:creationId xmlns:p14="http://schemas.microsoft.com/office/powerpoint/2010/main" val="112023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D783E-9A20-4261-A564-D62DD2BC7254}"/>
              </a:ext>
            </a:extLst>
          </p:cNvPr>
          <p:cNvSpPr>
            <a:spLocks noGrp="1"/>
          </p:cNvSpPr>
          <p:nvPr>
            <p:ph type="title"/>
          </p:nvPr>
        </p:nvSpPr>
        <p:spPr>
          <a:xfrm>
            <a:off x="838200" y="557188"/>
            <a:ext cx="10515600" cy="1133499"/>
          </a:xfrm>
        </p:spPr>
        <p:txBody>
          <a:bodyPr>
            <a:normAutofit/>
          </a:bodyPr>
          <a:lstStyle/>
          <a:p>
            <a:pPr algn="ctr"/>
            <a:r>
              <a:rPr lang="en-US" sz="5200" b="1" u="sng" dirty="0"/>
              <a:t>Objective</a:t>
            </a:r>
          </a:p>
        </p:txBody>
      </p:sp>
      <p:graphicFrame>
        <p:nvGraphicFramePr>
          <p:cNvPr id="6" name="Content Placeholder 2">
            <a:extLst>
              <a:ext uri="{FF2B5EF4-FFF2-40B4-BE49-F238E27FC236}">
                <a16:creationId xmlns:a16="http://schemas.microsoft.com/office/drawing/2014/main" id="{84331321-1831-D25B-D1CD-51142B8A1B32}"/>
              </a:ext>
            </a:extLst>
          </p:cNvPr>
          <p:cNvGraphicFramePr>
            <a:graphicFrameLocks noGrp="1"/>
          </p:cNvGraphicFramePr>
          <p:nvPr>
            <p:ph idx="1"/>
            <p:extLst>
              <p:ext uri="{D42A27DB-BD31-4B8C-83A1-F6EECF244321}">
                <p14:modId xmlns:p14="http://schemas.microsoft.com/office/powerpoint/2010/main" val="17777766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585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3">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635EB-FFA0-44DA-923F-17C309E97D52}"/>
              </a:ext>
            </a:extLst>
          </p:cNvPr>
          <p:cNvSpPr>
            <a:spLocks noGrp="1"/>
          </p:cNvSpPr>
          <p:nvPr>
            <p:ph type="title"/>
          </p:nvPr>
        </p:nvSpPr>
        <p:spPr>
          <a:xfrm>
            <a:off x="4667856" y="1180899"/>
            <a:ext cx="6894576" cy="991002"/>
          </a:xfrm>
        </p:spPr>
        <p:txBody>
          <a:bodyPr anchor="b">
            <a:normAutofit/>
          </a:bodyPr>
          <a:lstStyle/>
          <a:p>
            <a:r>
              <a:rPr lang="en-US" sz="5400" dirty="0"/>
              <a:t>Components used </a:t>
            </a:r>
          </a:p>
        </p:txBody>
      </p:sp>
      <p:pic>
        <p:nvPicPr>
          <p:cNvPr id="6" name="Picture 5" descr="A picture containing camera, light&#10;&#10;Description automatically generated">
            <a:extLst>
              <a:ext uri="{FF2B5EF4-FFF2-40B4-BE49-F238E27FC236}">
                <a16:creationId xmlns:a16="http://schemas.microsoft.com/office/drawing/2014/main" id="{3F6D3774-09A9-4396-A575-5EB030DDF0DA}"/>
              </a:ext>
            </a:extLst>
          </p:cNvPr>
          <p:cNvPicPr>
            <a:picLocks noChangeAspect="1"/>
          </p:cNvPicPr>
          <p:nvPr/>
        </p:nvPicPr>
        <p:blipFill rotWithShape="1">
          <a:blip r:embed="rId2">
            <a:extLst>
              <a:ext uri="{28A0092B-C50C-407E-A947-70E740481C1C}">
                <a14:useLocalDpi xmlns:a14="http://schemas.microsoft.com/office/drawing/2010/main" val="0"/>
              </a:ext>
            </a:extLst>
          </a:blip>
          <a:srcRect l="22053" r="21573"/>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ircuit board&#10;&#10;Description automatically generated">
            <a:extLst>
              <a:ext uri="{FF2B5EF4-FFF2-40B4-BE49-F238E27FC236}">
                <a16:creationId xmlns:a16="http://schemas.microsoft.com/office/drawing/2014/main" id="{3513E617-E69D-4987-9310-0616039AF80A}"/>
              </a:ext>
            </a:extLst>
          </p:cNvPr>
          <p:cNvPicPr>
            <a:picLocks noChangeAspect="1"/>
          </p:cNvPicPr>
          <p:nvPr/>
        </p:nvPicPr>
        <p:blipFill rotWithShape="1">
          <a:blip r:embed="rId3">
            <a:extLst>
              <a:ext uri="{28A0092B-C50C-407E-A947-70E740481C1C}">
                <a14:useLocalDpi xmlns:a14="http://schemas.microsoft.com/office/drawing/2010/main" val="0"/>
              </a:ext>
            </a:extLst>
          </a:blip>
          <a:srcRect r="6571" b="-2"/>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29" name="Content Placeholder 2">
            <a:extLst>
              <a:ext uri="{FF2B5EF4-FFF2-40B4-BE49-F238E27FC236}">
                <a16:creationId xmlns:a16="http://schemas.microsoft.com/office/drawing/2014/main" id="{0A9B5073-1628-4A12-B729-B82C76F9227E}"/>
              </a:ext>
            </a:extLst>
          </p:cNvPr>
          <p:cNvSpPr>
            <a:spLocks noGrp="1"/>
          </p:cNvSpPr>
          <p:nvPr>
            <p:ph idx="1"/>
          </p:nvPr>
        </p:nvSpPr>
        <p:spPr>
          <a:xfrm>
            <a:off x="4654296" y="2525268"/>
            <a:ext cx="6894576" cy="3483864"/>
          </a:xfrm>
        </p:spPr>
        <p:txBody>
          <a:bodyPr>
            <a:normAutofit fontScale="25000" lnSpcReduction="20000"/>
          </a:bodyPr>
          <a:lstStyle/>
          <a:p>
            <a:pPr marL="0" indent="0">
              <a:buNone/>
            </a:pPr>
            <a:r>
              <a:rPr lang="en-US" sz="5600" b="1" dirty="0"/>
              <a:t>Raspberry Pi 3:</a:t>
            </a:r>
            <a:endParaRPr lang="en-US" sz="5600" b="1" dirty="0">
              <a:ea typeface="+mn-lt"/>
              <a:cs typeface="+mn-lt"/>
            </a:endParaRPr>
          </a:p>
          <a:p>
            <a:pPr marL="0" indent="0">
              <a:buNone/>
            </a:pPr>
            <a:r>
              <a:rPr lang="en-US" sz="4800" b="1" dirty="0">
                <a:ea typeface="+mn-lt"/>
                <a:cs typeface="+mn-lt"/>
              </a:rPr>
              <a:t>Specifications </a:t>
            </a:r>
          </a:p>
          <a:p>
            <a:pPr>
              <a:buFont typeface="Arial" panose="05000000000000000000" pitchFamily="2" charset="2"/>
              <a:buChar char="•"/>
            </a:pPr>
            <a:r>
              <a:rPr lang="en-US" sz="4800" dirty="0">
                <a:ea typeface="+mn-lt"/>
                <a:cs typeface="+mn-lt"/>
              </a:rPr>
              <a:t>Quad Core 1.2GHz Broadcom BCM2837 64bit CPU.</a:t>
            </a:r>
            <a:endParaRPr lang="en-US" sz="4800" dirty="0">
              <a:cs typeface="Calibri"/>
            </a:endParaRPr>
          </a:p>
          <a:p>
            <a:pPr>
              <a:buFont typeface="Arial" panose="05000000000000000000" pitchFamily="2" charset="2"/>
              <a:buChar char="•"/>
            </a:pPr>
            <a:r>
              <a:rPr lang="en-US" sz="4800" dirty="0">
                <a:ea typeface="+mn-lt"/>
                <a:cs typeface="+mn-lt"/>
              </a:rPr>
              <a:t>1GB RAM.</a:t>
            </a:r>
            <a:endParaRPr lang="en-US" sz="4800" dirty="0">
              <a:cs typeface="Calibri"/>
            </a:endParaRPr>
          </a:p>
          <a:p>
            <a:pPr>
              <a:buFont typeface="Arial" panose="05000000000000000000" pitchFamily="2" charset="2"/>
              <a:buChar char="•"/>
            </a:pPr>
            <a:r>
              <a:rPr lang="en-US" sz="4800" dirty="0">
                <a:ea typeface="+mn-lt"/>
                <a:cs typeface="+mn-lt"/>
              </a:rPr>
              <a:t>BCM43438 wireless LAN and Bluetooth Low Energy (BLE) on board.</a:t>
            </a:r>
            <a:endParaRPr lang="en-US" sz="4800" dirty="0">
              <a:cs typeface="Calibri"/>
            </a:endParaRPr>
          </a:p>
          <a:p>
            <a:pPr>
              <a:buFont typeface="Arial" panose="05000000000000000000" pitchFamily="2" charset="2"/>
              <a:buChar char="•"/>
            </a:pPr>
            <a:r>
              <a:rPr lang="en-US" sz="4800" dirty="0">
                <a:ea typeface="+mn-lt"/>
                <a:cs typeface="+mn-lt"/>
              </a:rPr>
              <a:t>100 Base Ethernet.</a:t>
            </a:r>
            <a:endParaRPr lang="en-US" sz="4800" dirty="0">
              <a:cs typeface="Calibri"/>
            </a:endParaRPr>
          </a:p>
          <a:p>
            <a:pPr>
              <a:buFont typeface="Arial" panose="05000000000000000000" pitchFamily="2" charset="2"/>
              <a:buChar char="•"/>
            </a:pPr>
            <a:r>
              <a:rPr lang="en-US" sz="4800" dirty="0">
                <a:ea typeface="+mn-lt"/>
                <a:cs typeface="+mn-lt"/>
              </a:rPr>
              <a:t>40-pin extended GPIO.</a:t>
            </a:r>
            <a:endParaRPr lang="en-US" sz="4800" dirty="0">
              <a:cs typeface="Calibri"/>
            </a:endParaRPr>
          </a:p>
          <a:p>
            <a:pPr>
              <a:buFont typeface="Arial" panose="05000000000000000000" pitchFamily="2" charset="2"/>
              <a:buChar char="•"/>
            </a:pPr>
            <a:r>
              <a:rPr lang="en-US" sz="4800" dirty="0">
                <a:ea typeface="+mn-lt"/>
                <a:cs typeface="+mn-lt"/>
              </a:rPr>
              <a:t>4 USB 2 ports.</a:t>
            </a:r>
            <a:endParaRPr lang="en-US" sz="4800" dirty="0">
              <a:cs typeface="Calibri"/>
            </a:endParaRPr>
          </a:p>
          <a:p>
            <a:pPr>
              <a:buFont typeface="Arial" panose="05000000000000000000" pitchFamily="2" charset="2"/>
              <a:buChar char="•"/>
            </a:pPr>
            <a:r>
              <a:rPr lang="en-US" sz="4800" dirty="0">
                <a:ea typeface="+mn-lt"/>
                <a:cs typeface="+mn-lt"/>
              </a:rPr>
              <a:t>4 Pole stereo output and composite video port.</a:t>
            </a:r>
          </a:p>
          <a:p>
            <a:pPr marL="0" indent="0">
              <a:buNone/>
            </a:pPr>
            <a:endParaRPr lang="en-US" sz="4800" dirty="0">
              <a:cs typeface="Calibri"/>
            </a:endParaRPr>
          </a:p>
          <a:p>
            <a:pPr marL="0" indent="0">
              <a:buNone/>
            </a:pPr>
            <a:r>
              <a:rPr lang="en-US" sz="4800" b="1" dirty="0">
                <a:cs typeface="Calibri"/>
              </a:rPr>
              <a:t>Logitech C920e Camera:</a:t>
            </a:r>
          </a:p>
          <a:p>
            <a:pPr marL="0" indent="0">
              <a:buNone/>
            </a:pPr>
            <a:r>
              <a:rPr lang="en-US" sz="4800" b="1" dirty="0">
                <a:cs typeface="Calibri"/>
              </a:rPr>
              <a:t>Specifications </a:t>
            </a:r>
          </a:p>
          <a:p>
            <a:r>
              <a:rPr lang="en-US" sz="4800" dirty="0">
                <a:ea typeface="+mn-lt"/>
                <a:cs typeface="+mn-lt"/>
              </a:rPr>
              <a:t>Image resolution: up to 15 Megapixels.</a:t>
            </a:r>
            <a:endParaRPr lang="en-US" sz="4800" b="1" dirty="0">
              <a:cs typeface="Calibri"/>
            </a:endParaRPr>
          </a:p>
          <a:p>
            <a:r>
              <a:rPr lang="en-US" sz="4800" dirty="0">
                <a:ea typeface="+mn-lt"/>
                <a:cs typeface="+mn-lt"/>
              </a:rPr>
              <a:t>Video Resolution: 1080p at 30 fps / 720p at 30 fps.</a:t>
            </a:r>
            <a:endParaRPr lang="en-US" sz="4800" dirty="0">
              <a:cs typeface="Calibri"/>
            </a:endParaRPr>
          </a:p>
          <a:p>
            <a:r>
              <a:rPr lang="en-US" sz="4800" dirty="0">
                <a:ea typeface="+mn-lt"/>
                <a:cs typeface="+mn-lt"/>
              </a:rPr>
              <a:t>Still Image Resolution: 1920x1080.</a:t>
            </a:r>
            <a:endParaRPr lang="en-US" sz="4800" dirty="0">
              <a:cs typeface="Calibri"/>
            </a:endParaRPr>
          </a:p>
          <a:p>
            <a:r>
              <a:rPr lang="en-US" sz="4800" dirty="0">
                <a:ea typeface="+mn-lt"/>
                <a:cs typeface="+mn-lt"/>
              </a:rPr>
              <a:t>Diagonal Field of View (FOV): 78°</a:t>
            </a:r>
            <a:endParaRPr lang="en-US" sz="4800" dirty="0">
              <a:cs typeface="Calibri" panose="020F0502020204030204"/>
            </a:endParaRPr>
          </a:p>
          <a:p>
            <a:endParaRPr lang="en-US" sz="600" b="1" dirty="0">
              <a:cs typeface="Calibri"/>
            </a:endParaRPr>
          </a:p>
          <a:p>
            <a:pPr>
              <a:buFont typeface="Arial" panose="05000000000000000000" pitchFamily="2" charset="2"/>
              <a:buChar char="•"/>
            </a:pPr>
            <a:endParaRPr lang="en-US" sz="600" dirty="0">
              <a:cs typeface="Calibri"/>
            </a:endParaRPr>
          </a:p>
          <a:p>
            <a:pPr>
              <a:buFont typeface="Wingdings" panose="05000000000000000000" pitchFamily="2" charset="2"/>
              <a:buChar char="Ø"/>
            </a:pPr>
            <a:endParaRPr lang="en-US" sz="600" dirty="0">
              <a:cs typeface="Calibri"/>
            </a:endParaRPr>
          </a:p>
          <a:p>
            <a:pPr marL="0" indent="0">
              <a:buNone/>
            </a:pPr>
            <a:endParaRPr lang="en-US" sz="600" dirty="0">
              <a:cs typeface="Calibri"/>
            </a:endParaRPr>
          </a:p>
          <a:p>
            <a:pPr marL="0" indent="0">
              <a:buNone/>
            </a:pPr>
            <a:endParaRPr lang="en-US" sz="600" dirty="0"/>
          </a:p>
          <a:p>
            <a:pPr marL="0" indent="0">
              <a:buNone/>
            </a:pPr>
            <a:endParaRPr lang="en-US" sz="600" dirty="0"/>
          </a:p>
          <a:p>
            <a:pPr marL="0" indent="0">
              <a:buNone/>
            </a:pPr>
            <a:r>
              <a:rPr lang="en-US" sz="600" dirty="0"/>
              <a:t>    </a:t>
            </a:r>
          </a:p>
          <a:p>
            <a:pPr marL="0" indent="0">
              <a:buNone/>
            </a:pPr>
            <a:r>
              <a:rPr lang="en-US" sz="600" dirty="0"/>
              <a:t>    </a:t>
            </a:r>
            <a:endParaRPr lang="en-US" sz="600" dirty="0">
              <a:cs typeface="Calibri"/>
            </a:endParaRPr>
          </a:p>
        </p:txBody>
      </p:sp>
    </p:spTree>
    <p:extLst>
      <p:ext uri="{BB962C8B-B14F-4D97-AF65-F5344CB8AC3E}">
        <p14:creationId xmlns:p14="http://schemas.microsoft.com/office/powerpoint/2010/main" val="3701310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01BE2-D24F-4310-9DB2-0EF543E2E841}"/>
              </a:ext>
            </a:extLst>
          </p:cNvPr>
          <p:cNvSpPr>
            <a:spLocks noGrp="1"/>
          </p:cNvSpPr>
          <p:nvPr>
            <p:ph type="title"/>
          </p:nvPr>
        </p:nvSpPr>
        <p:spPr>
          <a:xfrm>
            <a:off x="838200" y="557188"/>
            <a:ext cx="10515600" cy="1133499"/>
          </a:xfrm>
        </p:spPr>
        <p:txBody>
          <a:bodyPr>
            <a:normAutofit/>
          </a:bodyPr>
          <a:lstStyle/>
          <a:p>
            <a:pPr algn="ctr"/>
            <a:r>
              <a:rPr lang="en-US" sz="5200"/>
              <a:t>Methodology</a:t>
            </a:r>
          </a:p>
        </p:txBody>
      </p:sp>
      <p:graphicFrame>
        <p:nvGraphicFramePr>
          <p:cNvPr id="5" name="Content Placeholder 2">
            <a:extLst>
              <a:ext uri="{FF2B5EF4-FFF2-40B4-BE49-F238E27FC236}">
                <a16:creationId xmlns:a16="http://schemas.microsoft.com/office/drawing/2014/main" id="{2954488B-710C-9635-81F8-319D99E8AFE4}"/>
              </a:ext>
            </a:extLst>
          </p:cNvPr>
          <p:cNvGraphicFramePr>
            <a:graphicFrameLocks noGrp="1"/>
          </p:cNvGraphicFramePr>
          <p:nvPr>
            <p:ph idx="1"/>
            <p:extLst>
              <p:ext uri="{D42A27DB-BD31-4B8C-83A1-F6EECF244321}">
                <p14:modId xmlns:p14="http://schemas.microsoft.com/office/powerpoint/2010/main" val="176496753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0355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01BE2-D24F-4310-9DB2-0EF543E2E84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Methodology</a:t>
            </a:r>
          </a:p>
        </p:txBody>
      </p:sp>
      <p:sp>
        <p:nvSpPr>
          <p:cNvPr id="3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85CC8C93-8FE3-5B5B-746E-D786BACB8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2084546"/>
            <a:ext cx="10058399" cy="4413790"/>
          </a:xfrm>
          <a:prstGeom prst="rect">
            <a:avLst/>
          </a:prstGeom>
        </p:spPr>
      </p:pic>
    </p:spTree>
    <p:extLst>
      <p:ext uri="{BB962C8B-B14F-4D97-AF65-F5344CB8AC3E}">
        <p14:creationId xmlns:p14="http://schemas.microsoft.com/office/powerpoint/2010/main" val="4216581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EE8E3C-81E6-1955-B9A2-C3291E80F2BE}"/>
              </a:ext>
            </a:extLst>
          </p:cNvPr>
          <p:cNvSpPr txBox="1"/>
          <p:nvPr/>
        </p:nvSpPr>
        <p:spPr>
          <a:xfrm>
            <a:off x="638882" y="639193"/>
            <a:ext cx="3571810" cy="357351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600" kern="1200">
                <a:solidFill>
                  <a:schemeClr val="tx1"/>
                </a:solidFill>
                <a:latin typeface="+mj-lt"/>
                <a:ea typeface="+mj-ea"/>
                <a:cs typeface="+mj-cs"/>
              </a:rPr>
              <a:t>Software tools used </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E1B52062-EDED-0D53-6376-6A574418E8DF}"/>
              </a:ext>
            </a:extLst>
          </p:cNvPr>
          <p:cNvGraphicFramePr>
            <a:graphicFrameLocks noGrp="1"/>
          </p:cNvGraphicFramePr>
          <p:nvPr>
            <p:extLst>
              <p:ext uri="{D42A27DB-BD31-4B8C-83A1-F6EECF244321}">
                <p14:modId xmlns:p14="http://schemas.microsoft.com/office/powerpoint/2010/main" val="1158910763"/>
              </p:ext>
            </p:extLst>
          </p:nvPr>
        </p:nvGraphicFramePr>
        <p:xfrm>
          <a:off x="4705214" y="640080"/>
          <a:ext cx="7112781" cy="5550409"/>
        </p:xfrm>
        <a:graphic>
          <a:graphicData uri="http://schemas.openxmlformats.org/drawingml/2006/table">
            <a:tbl>
              <a:tblPr firstRow="1" bandRow="1">
                <a:tableStyleId>{9D7B26C5-4107-4FEC-AEDC-1716B250A1EF}</a:tableStyleId>
              </a:tblPr>
              <a:tblGrid>
                <a:gridCol w="2777228">
                  <a:extLst>
                    <a:ext uri="{9D8B030D-6E8A-4147-A177-3AD203B41FA5}">
                      <a16:colId xmlns:a16="http://schemas.microsoft.com/office/drawing/2014/main" val="3706976298"/>
                    </a:ext>
                  </a:extLst>
                </a:gridCol>
                <a:gridCol w="1575547">
                  <a:extLst>
                    <a:ext uri="{9D8B030D-6E8A-4147-A177-3AD203B41FA5}">
                      <a16:colId xmlns:a16="http://schemas.microsoft.com/office/drawing/2014/main" val="3120659965"/>
                    </a:ext>
                  </a:extLst>
                </a:gridCol>
                <a:gridCol w="2760006">
                  <a:extLst>
                    <a:ext uri="{9D8B030D-6E8A-4147-A177-3AD203B41FA5}">
                      <a16:colId xmlns:a16="http://schemas.microsoft.com/office/drawing/2014/main" val="738425365"/>
                    </a:ext>
                  </a:extLst>
                </a:gridCol>
              </a:tblGrid>
              <a:tr h="1040277">
                <a:tc>
                  <a:txBody>
                    <a:bodyPr/>
                    <a:lstStyle/>
                    <a:p>
                      <a:r>
                        <a:rPr lang="en-US" dirty="0"/>
                        <a:t>Coding interfaces / Libraries / Tools </a:t>
                      </a:r>
                    </a:p>
                  </a:txBody>
                  <a:tcPr marL="193794" marR="149071" marT="149071" marB="149071" anchor="ctr"/>
                </a:tc>
                <a:tc>
                  <a:txBody>
                    <a:bodyPr/>
                    <a:lstStyle/>
                    <a:p>
                      <a:r>
                        <a:rPr lang="en-US" dirty="0"/>
                        <a:t>Version </a:t>
                      </a:r>
                    </a:p>
                  </a:txBody>
                  <a:tcPr marL="193794" marR="149071" marT="149071" marB="149071" anchor="ctr"/>
                </a:tc>
                <a:tc>
                  <a:txBody>
                    <a:bodyPr/>
                    <a:lstStyle/>
                    <a:p>
                      <a:r>
                        <a:rPr lang="en-US" dirty="0"/>
                        <a:t>Applications</a:t>
                      </a:r>
                    </a:p>
                  </a:txBody>
                  <a:tcPr marL="193794" marR="149071" marT="149071" marB="149071" anchor="ctr"/>
                </a:tc>
                <a:extLst>
                  <a:ext uri="{0D108BD9-81ED-4DB2-BD59-A6C34878D82A}">
                    <a16:rowId xmlns:a16="http://schemas.microsoft.com/office/drawing/2014/main" val="1971561295"/>
                  </a:ext>
                </a:extLst>
              </a:tr>
              <a:tr h="1040277">
                <a:tc>
                  <a:txBody>
                    <a:bodyPr/>
                    <a:lstStyle/>
                    <a:p>
                      <a:pPr lvl="0">
                        <a:buNone/>
                      </a:pPr>
                      <a:r>
                        <a:rPr lang="en-US" sz="2300" cap="none" spc="0">
                          <a:solidFill>
                            <a:schemeClr val="tx1"/>
                          </a:solidFill>
                        </a:rPr>
                        <a:t>Python </a:t>
                      </a:r>
                    </a:p>
                  </a:txBody>
                  <a:tcPr marL="193794" marR="149071" marT="149071" marB="149071"/>
                </a:tc>
                <a:tc>
                  <a:txBody>
                    <a:bodyPr/>
                    <a:lstStyle/>
                    <a:p>
                      <a:r>
                        <a:rPr lang="en-US" sz="2300" cap="none" spc="0">
                          <a:solidFill>
                            <a:schemeClr val="tx1"/>
                          </a:solidFill>
                        </a:rPr>
                        <a:t>3.7.9</a:t>
                      </a:r>
                    </a:p>
                  </a:txBody>
                  <a:tcPr marL="193794" marR="149071" marT="149071" marB="149071"/>
                </a:tc>
                <a:tc>
                  <a:txBody>
                    <a:bodyPr/>
                    <a:lstStyle/>
                    <a:p>
                      <a:pPr lvl="0">
                        <a:buNone/>
                      </a:pPr>
                      <a:r>
                        <a:rPr lang="en-US" sz="2300" cap="none" spc="0">
                          <a:solidFill>
                            <a:schemeClr val="tx1"/>
                          </a:solidFill>
                        </a:rPr>
                        <a:t>To implement the ML model</a:t>
                      </a:r>
                    </a:p>
                  </a:txBody>
                  <a:tcPr marL="193794" marR="149071" marT="149071" marB="149071"/>
                </a:tc>
                <a:extLst>
                  <a:ext uri="{0D108BD9-81ED-4DB2-BD59-A6C34878D82A}">
                    <a16:rowId xmlns:a16="http://schemas.microsoft.com/office/drawing/2014/main" val="3902773663"/>
                  </a:ext>
                </a:extLst>
              </a:tr>
              <a:tr h="1389301">
                <a:tc>
                  <a:txBody>
                    <a:bodyPr/>
                    <a:lstStyle/>
                    <a:p>
                      <a:r>
                        <a:rPr lang="en-US" sz="2300" cap="none" spc="0" dirty="0">
                          <a:solidFill>
                            <a:schemeClr val="tx1"/>
                          </a:solidFill>
                        </a:rPr>
                        <a:t>Tiny python Raspberry pi </a:t>
                      </a:r>
                    </a:p>
                  </a:txBody>
                  <a:tcPr marL="193794" marR="149071" marT="149071" marB="149071"/>
                </a:tc>
                <a:tc>
                  <a:txBody>
                    <a:bodyPr/>
                    <a:lstStyle/>
                    <a:p>
                      <a:r>
                        <a:rPr lang="en-US" sz="2300" cap="none" spc="0">
                          <a:solidFill>
                            <a:schemeClr val="tx1"/>
                          </a:solidFill>
                        </a:rPr>
                        <a:t>Python 3</a:t>
                      </a:r>
                    </a:p>
                  </a:txBody>
                  <a:tcPr marL="193794" marR="149071" marT="149071" marB="149071"/>
                </a:tc>
                <a:tc>
                  <a:txBody>
                    <a:bodyPr/>
                    <a:lstStyle/>
                    <a:p>
                      <a:r>
                        <a:rPr lang="en-US" sz="2300" cap="none" spc="0">
                          <a:solidFill>
                            <a:schemeClr val="tx1"/>
                          </a:solidFill>
                        </a:rPr>
                        <a:t>To implement the ML model into model.</a:t>
                      </a:r>
                    </a:p>
                  </a:txBody>
                  <a:tcPr marL="193794" marR="149071" marT="149071" marB="149071"/>
                </a:tc>
                <a:extLst>
                  <a:ext uri="{0D108BD9-81ED-4DB2-BD59-A6C34878D82A}">
                    <a16:rowId xmlns:a16="http://schemas.microsoft.com/office/drawing/2014/main" val="1223957481"/>
                  </a:ext>
                </a:extLst>
              </a:tr>
              <a:tr h="1040277">
                <a:tc>
                  <a:txBody>
                    <a:bodyPr/>
                    <a:lstStyle/>
                    <a:p>
                      <a:r>
                        <a:rPr lang="en-US" sz="2300" cap="none" spc="0" dirty="0" err="1">
                          <a:solidFill>
                            <a:schemeClr val="tx1"/>
                          </a:solidFill>
                        </a:rPr>
                        <a:t>Keras</a:t>
                      </a:r>
                      <a:endParaRPr lang="en-US" sz="2300" cap="none" spc="0" dirty="0">
                        <a:solidFill>
                          <a:schemeClr val="tx1"/>
                        </a:solidFill>
                      </a:endParaRPr>
                    </a:p>
                  </a:txBody>
                  <a:tcPr marL="193794" marR="149071" marT="149071" marB="149071"/>
                </a:tc>
                <a:tc>
                  <a:txBody>
                    <a:bodyPr/>
                    <a:lstStyle/>
                    <a:p>
                      <a:r>
                        <a:rPr lang="en-US" sz="2300" cap="none" spc="0">
                          <a:solidFill>
                            <a:schemeClr val="tx1"/>
                          </a:solidFill>
                        </a:rPr>
                        <a:t>2.7.0</a:t>
                      </a:r>
                    </a:p>
                  </a:txBody>
                  <a:tcPr marL="193794" marR="149071" marT="149071" marB="149071"/>
                </a:tc>
                <a:tc>
                  <a:txBody>
                    <a:bodyPr/>
                    <a:lstStyle/>
                    <a:p>
                      <a:r>
                        <a:rPr lang="en-US" sz="2300" cap="none" spc="0">
                          <a:solidFill>
                            <a:schemeClr val="tx1"/>
                          </a:solidFill>
                        </a:rPr>
                        <a:t>For image processing </a:t>
                      </a:r>
                    </a:p>
                  </a:txBody>
                  <a:tcPr marL="193794" marR="149071" marT="149071" marB="149071"/>
                </a:tc>
                <a:extLst>
                  <a:ext uri="{0D108BD9-81ED-4DB2-BD59-A6C34878D82A}">
                    <a16:rowId xmlns:a16="http://schemas.microsoft.com/office/drawing/2014/main" val="3998521334"/>
                  </a:ext>
                </a:extLst>
              </a:tr>
              <a:tr h="1040277">
                <a:tc>
                  <a:txBody>
                    <a:bodyPr/>
                    <a:lstStyle/>
                    <a:p>
                      <a:pPr lvl="0">
                        <a:buNone/>
                      </a:pPr>
                      <a:r>
                        <a:rPr lang="en-US" sz="2300" cap="none" spc="0" dirty="0" err="1">
                          <a:solidFill>
                            <a:schemeClr val="tx1"/>
                          </a:solidFill>
                        </a:rPr>
                        <a:t>Tensorflow</a:t>
                      </a:r>
                      <a:r>
                        <a:rPr lang="en-US" sz="2300" cap="none" spc="0" dirty="0">
                          <a:solidFill>
                            <a:schemeClr val="tx1"/>
                          </a:solidFill>
                        </a:rPr>
                        <a:t>/ </a:t>
                      </a:r>
                      <a:r>
                        <a:rPr lang="en-US" sz="2300" cap="none" spc="0" dirty="0" err="1">
                          <a:solidFill>
                            <a:schemeClr val="tx1"/>
                          </a:solidFill>
                        </a:rPr>
                        <a:t>Tensorflow</a:t>
                      </a:r>
                      <a:r>
                        <a:rPr lang="en-US" sz="2300" cap="none" spc="0" dirty="0">
                          <a:solidFill>
                            <a:schemeClr val="tx1"/>
                          </a:solidFill>
                        </a:rPr>
                        <a:t> lite</a:t>
                      </a:r>
                    </a:p>
                  </a:txBody>
                  <a:tcPr marL="193794" marR="149071" marT="149071" marB="149071"/>
                </a:tc>
                <a:tc>
                  <a:txBody>
                    <a:bodyPr/>
                    <a:lstStyle/>
                    <a:p>
                      <a:pPr lvl="0">
                        <a:buNone/>
                      </a:pPr>
                      <a:r>
                        <a:rPr lang="en-US" sz="2300" cap="none" spc="0">
                          <a:solidFill>
                            <a:schemeClr val="tx1"/>
                          </a:solidFill>
                        </a:rPr>
                        <a:t>2.7.0</a:t>
                      </a:r>
                    </a:p>
                  </a:txBody>
                  <a:tcPr marL="193794" marR="149071" marT="149071" marB="149071"/>
                </a:tc>
                <a:tc>
                  <a:txBody>
                    <a:bodyPr/>
                    <a:lstStyle/>
                    <a:p>
                      <a:pPr lvl="0">
                        <a:buNone/>
                      </a:pPr>
                      <a:r>
                        <a:rPr lang="en-US" sz="2300" cap="none" spc="0" dirty="0">
                          <a:solidFill>
                            <a:schemeClr val="tx1"/>
                          </a:solidFill>
                        </a:rPr>
                        <a:t>For image processing </a:t>
                      </a:r>
                    </a:p>
                  </a:txBody>
                  <a:tcPr marL="193794" marR="149071" marT="149071" marB="149071"/>
                </a:tc>
                <a:extLst>
                  <a:ext uri="{0D108BD9-81ED-4DB2-BD59-A6C34878D82A}">
                    <a16:rowId xmlns:a16="http://schemas.microsoft.com/office/drawing/2014/main" val="2262978832"/>
                  </a:ext>
                </a:extLst>
              </a:tr>
            </a:tbl>
          </a:graphicData>
        </a:graphic>
      </p:graphicFrame>
    </p:spTree>
    <p:extLst>
      <p:ext uri="{BB962C8B-B14F-4D97-AF65-F5344CB8AC3E}">
        <p14:creationId xmlns:p14="http://schemas.microsoft.com/office/powerpoint/2010/main" val="236058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A5CA7-B4F2-4128-93E2-36D1819E52D5}"/>
              </a:ext>
            </a:extLst>
          </p:cNvPr>
          <p:cNvSpPr>
            <a:spLocks noGrp="1"/>
          </p:cNvSpPr>
          <p:nvPr>
            <p:ph type="title"/>
          </p:nvPr>
        </p:nvSpPr>
        <p:spPr>
          <a:xfrm>
            <a:off x="630936" y="639520"/>
            <a:ext cx="3429000" cy="1719072"/>
          </a:xfrm>
        </p:spPr>
        <p:txBody>
          <a:bodyPr anchor="b">
            <a:normAutofit/>
          </a:bodyPr>
          <a:lstStyle/>
          <a:p>
            <a:r>
              <a:rPr lang="en-US" sz="5400"/>
              <a:t>Model Setup</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D1E715-7432-44EF-8F34-9DB616D54227}"/>
              </a:ext>
            </a:extLst>
          </p:cNvPr>
          <p:cNvSpPr>
            <a:spLocks noGrp="1"/>
          </p:cNvSpPr>
          <p:nvPr>
            <p:ph idx="1"/>
          </p:nvPr>
        </p:nvSpPr>
        <p:spPr>
          <a:xfrm>
            <a:off x="630936" y="2807208"/>
            <a:ext cx="3429000" cy="3410712"/>
          </a:xfrm>
        </p:spPr>
        <p:txBody>
          <a:bodyPr anchor="t">
            <a:normAutofit/>
          </a:bodyPr>
          <a:lstStyle/>
          <a:p>
            <a:r>
              <a:rPr lang="en-US" sz="2200"/>
              <a:t>Raspberry pi 3 is connected to the Logitech camera through a usb port on the Raspberry pi.</a:t>
            </a:r>
          </a:p>
          <a:p>
            <a:r>
              <a:rPr lang="en-US" sz="2200"/>
              <a:t>The setup is shown below.</a:t>
            </a:r>
          </a:p>
        </p:txBody>
      </p:sp>
      <p:pic>
        <p:nvPicPr>
          <p:cNvPr id="5" name="Picture 4" descr="A pair of headphones on a table&#10;&#10;Description automatically generated with medium confidence">
            <a:extLst>
              <a:ext uri="{FF2B5EF4-FFF2-40B4-BE49-F238E27FC236}">
                <a16:creationId xmlns:a16="http://schemas.microsoft.com/office/drawing/2014/main" id="{96F550C2-58C5-4616-AC14-BE64C69FC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487329"/>
            <a:ext cx="6903720" cy="3883342"/>
          </a:xfrm>
          <a:prstGeom prst="rect">
            <a:avLst/>
          </a:prstGeom>
        </p:spPr>
      </p:pic>
    </p:spTree>
    <p:extLst>
      <p:ext uri="{BB962C8B-B14F-4D97-AF65-F5344CB8AC3E}">
        <p14:creationId xmlns:p14="http://schemas.microsoft.com/office/powerpoint/2010/main" val="426490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5F3A1-D17F-4E79-999B-6920B75AAEBA}"/>
              </a:ext>
            </a:extLst>
          </p:cNvPr>
          <p:cNvSpPr>
            <a:spLocks noGrp="1"/>
          </p:cNvSpPr>
          <p:nvPr>
            <p:ph type="title"/>
          </p:nvPr>
        </p:nvSpPr>
        <p:spPr>
          <a:xfrm>
            <a:off x="630936" y="639520"/>
            <a:ext cx="3429000" cy="1719072"/>
          </a:xfrm>
        </p:spPr>
        <p:txBody>
          <a:bodyPr anchor="b">
            <a:normAutofit/>
          </a:bodyPr>
          <a:lstStyle/>
          <a:p>
            <a:r>
              <a:rPr lang="en-US" sz="5400"/>
              <a:t>Results</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3C9177-4A0C-4B1C-9C4A-8AF05A709A43}"/>
              </a:ext>
            </a:extLst>
          </p:cNvPr>
          <p:cNvSpPr>
            <a:spLocks noGrp="1"/>
          </p:cNvSpPr>
          <p:nvPr>
            <p:ph idx="1"/>
          </p:nvPr>
        </p:nvSpPr>
        <p:spPr>
          <a:xfrm>
            <a:off x="630936" y="2807208"/>
            <a:ext cx="3429000" cy="3410712"/>
          </a:xfrm>
        </p:spPr>
        <p:txBody>
          <a:bodyPr anchor="t">
            <a:normAutofit fontScale="92500" lnSpcReduction="10000"/>
          </a:bodyPr>
          <a:lstStyle/>
          <a:p>
            <a:pPr marL="0" indent="0">
              <a:buNone/>
            </a:pPr>
            <a:r>
              <a:rPr lang="en-US" sz="1700" b="1" dirty="0"/>
              <a:t>Color separation and detection:</a:t>
            </a:r>
          </a:p>
          <a:p>
            <a:r>
              <a:rPr lang="en-US" sz="1700" dirty="0"/>
              <a:t>Color separation is achieved using </a:t>
            </a:r>
            <a:r>
              <a:rPr lang="en-US" sz="1700" dirty="0" err="1"/>
              <a:t>opencv</a:t>
            </a:r>
            <a:r>
              <a:rPr lang="en-US" sz="1700" dirty="0"/>
              <a:t>.  The video is split into frames. </a:t>
            </a:r>
          </a:p>
          <a:p>
            <a:r>
              <a:rPr lang="en-US" sz="1700" dirty="0"/>
              <a:t>The frame obtained is then resized and mask is applied to filter out the image and detect only fire. Reflections are caught as false positives and can be tuned and filtered based on setup location.</a:t>
            </a:r>
          </a:p>
          <a:p>
            <a:r>
              <a:rPr lang="en-US" sz="1700" dirty="0"/>
              <a:t>The frame is converted into binary (black and white). The white pixels are counted to determine chance of fire. This process can be seen in the video below.</a:t>
            </a:r>
          </a:p>
        </p:txBody>
      </p:sp>
      <p:pic>
        <p:nvPicPr>
          <p:cNvPr id="4" name="Screen Recording 2022-04-21 at 6.28.21 PM (1)">
            <a:hlinkClick r:id="" action="ppaction://media"/>
            <a:extLst>
              <a:ext uri="{FF2B5EF4-FFF2-40B4-BE49-F238E27FC236}">
                <a16:creationId xmlns:a16="http://schemas.microsoft.com/office/drawing/2014/main" id="{F6BD96DE-3385-4BDB-BCFF-1271889210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1401033"/>
            <a:ext cx="6903720" cy="4055934"/>
          </a:xfrm>
          <a:prstGeom prst="rect">
            <a:avLst/>
          </a:prstGeom>
        </p:spPr>
      </p:pic>
    </p:spTree>
    <p:extLst>
      <p:ext uri="{BB962C8B-B14F-4D97-AF65-F5344CB8AC3E}">
        <p14:creationId xmlns:p14="http://schemas.microsoft.com/office/powerpoint/2010/main" val="368036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9">
            <a:extLst>
              <a:ext uri="{FF2B5EF4-FFF2-40B4-BE49-F238E27FC236}">
                <a16:creationId xmlns:a16="http://schemas.microsoft.com/office/drawing/2014/main" id="{6804CCDD-88C7-4B43-A381-F2D8DAF62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D9DAD-F9B8-425E-A665-97711AC99259}"/>
              </a:ext>
            </a:extLst>
          </p:cNvPr>
          <p:cNvSpPr>
            <a:spLocks noGrp="1"/>
          </p:cNvSpPr>
          <p:nvPr>
            <p:ph type="title"/>
          </p:nvPr>
        </p:nvSpPr>
        <p:spPr>
          <a:xfrm>
            <a:off x="612648" y="365124"/>
            <a:ext cx="5221224" cy="2066544"/>
          </a:xfrm>
        </p:spPr>
        <p:txBody>
          <a:bodyPr anchor="b">
            <a:normAutofit/>
          </a:bodyPr>
          <a:lstStyle/>
          <a:p>
            <a:r>
              <a:rPr lang="en-US" sz="5400"/>
              <a:t>Results</a:t>
            </a:r>
          </a:p>
        </p:txBody>
      </p:sp>
      <p:pic>
        <p:nvPicPr>
          <p:cNvPr id="5" name="Picture 4">
            <a:extLst>
              <a:ext uri="{FF2B5EF4-FFF2-40B4-BE49-F238E27FC236}">
                <a16:creationId xmlns:a16="http://schemas.microsoft.com/office/drawing/2014/main" id="{E0F2EB72-D6E1-45F0-B64D-5C90DD3FF5DC}"/>
              </a:ext>
            </a:extLst>
          </p:cNvPr>
          <p:cNvPicPr>
            <a:picLocks noChangeAspect="1"/>
          </p:cNvPicPr>
          <p:nvPr/>
        </p:nvPicPr>
        <p:blipFill rotWithShape="1">
          <a:blip r:embed="rId2"/>
          <a:srcRect l="12833" r="25808" b="-2"/>
          <a:stretch/>
        </p:blipFill>
        <p:spPr>
          <a:xfrm>
            <a:off x="6394317" y="4"/>
            <a:ext cx="2757736" cy="2524633"/>
          </a:xfrm>
          <a:custGeom>
            <a:avLst/>
            <a:gdLst/>
            <a:ahLst/>
            <a:cxnLst/>
            <a:rect l="l" t="t" r="r" b="b"/>
            <a:pathLst>
              <a:path w="2757736" h="2524633">
                <a:moveTo>
                  <a:pt x="21123" y="0"/>
                </a:moveTo>
                <a:lnTo>
                  <a:pt x="2731055" y="0"/>
                </a:lnTo>
                <a:lnTo>
                  <a:pt x="2730838" y="5093"/>
                </a:lnTo>
                <a:cubicBezTo>
                  <a:pt x="2730487" y="45377"/>
                  <a:pt x="2732295" y="85646"/>
                  <a:pt x="2738658" y="125789"/>
                </a:cubicBezTo>
                <a:cubicBezTo>
                  <a:pt x="2756621" y="238377"/>
                  <a:pt x="2761924" y="352450"/>
                  <a:pt x="2754463" y="466085"/>
                </a:cubicBezTo>
                <a:cubicBezTo>
                  <a:pt x="2744150" y="620982"/>
                  <a:pt x="2730085" y="775628"/>
                  <a:pt x="2725799" y="930904"/>
                </a:cubicBezTo>
                <a:cubicBezTo>
                  <a:pt x="2721780" y="1082146"/>
                  <a:pt x="2734774" y="1233389"/>
                  <a:pt x="2744685" y="1383875"/>
                </a:cubicBezTo>
                <a:cubicBezTo>
                  <a:pt x="2759152" y="1603429"/>
                  <a:pt x="2748838" y="1823108"/>
                  <a:pt x="2739863" y="2042788"/>
                </a:cubicBezTo>
                <a:cubicBezTo>
                  <a:pt x="2736448" y="2125925"/>
                  <a:pt x="2737930" y="2209061"/>
                  <a:pt x="2740205" y="2292197"/>
                </a:cubicBezTo>
                <a:lnTo>
                  <a:pt x="2744484" y="2501376"/>
                </a:lnTo>
                <a:lnTo>
                  <a:pt x="2513574" y="2517337"/>
                </a:lnTo>
                <a:cubicBezTo>
                  <a:pt x="2415696" y="2521959"/>
                  <a:pt x="2317754" y="2524358"/>
                  <a:pt x="2219717" y="2524288"/>
                </a:cubicBezTo>
                <a:cubicBezTo>
                  <a:pt x="2139473" y="2526009"/>
                  <a:pt x="2059213" y="2521297"/>
                  <a:pt x="1979578" y="2510176"/>
                </a:cubicBezTo>
                <a:cubicBezTo>
                  <a:pt x="1865287" y="2491406"/>
                  <a:pt x="1749852" y="2477294"/>
                  <a:pt x="1633783" y="2489008"/>
                </a:cubicBezTo>
                <a:cubicBezTo>
                  <a:pt x="1553779" y="2497192"/>
                  <a:pt x="1473902" y="2501991"/>
                  <a:pt x="1393517" y="2501709"/>
                </a:cubicBezTo>
                <a:cubicBezTo>
                  <a:pt x="1208744" y="2501709"/>
                  <a:pt x="1023847" y="2500016"/>
                  <a:pt x="839074" y="2503543"/>
                </a:cubicBezTo>
                <a:cubicBezTo>
                  <a:pt x="674622" y="2506648"/>
                  <a:pt x="510804" y="2513421"/>
                  <a:pt x="346224" y="2496346"/>
                </a:cubicBezTo>
                <a:cubicBezTo>
                  <a:pt x="285491" y="2490066"/>
                  <a:pt x="224679" y="2485859"/>
                  <a:pt x="163814" y="2483127"/>
                </a:cubicBezTo>
                <a:lnTo>
                  <a:pt x="18517" y="2479653"/>
                </a:lnTo>
                <a:lnTo>
                  <a:pt x="18260" y="2465175"/>
                </a:lnTo>
                <a:cubicBezTo>
                  <a:pt x="17160" y="2423362"/>
                  <a:pt x="16458" y="2381580"/>
                  <a:pt x="22836" y="2339990"/>
                </a:cubicBezTo>
                <a:cubicBezTo>
                  <a:pt x="31895" y="2273000"/>
                  <a:pt x="32239" y="2205116"/>
                  <a:pt x="23857" y="2138036"/>
                </a:cubicBezTo>
                <a:cubicBezTo>
                  <a:pt x="8778" y="2011225"/>
                  <a:pt x="9721" y="1883023"/>
                  <a:pt x="26663" y="1756454"/>
                </a:cubicBezTo>
                <a:cubicBezTo>
                  <a:pt x="37125" y="1682587"/>
                  <a:pt x="43121" y="1606552"/>
                  <a:pt x="24367" y="1534088"/>
                </a:cubicBezTo>
                <a:cubicBezTo>
                  <a:pt x="-19775" y="1363773"/>
                  <a:pt x="5996" y="1193203"/>
                  <a:pt x="24367" y="1023781"/>
                </a:cubicBezTo>
                <a:cubicBezTo>
                  <a:pt x="35530" y="932794"/>
                  <a:pt x="35786" y="840798"/>
                  <a:pt x="25133" y="749747"/>
                </a:cubicBezTo>
                <a:cubicBezTo>
                  <a:pt x="6226" y="615268"/>
                  <a:pt x="2577" y="479090"/>
                  <a:pt x="14289" y="343797"/>
                </a:cubicBezTo>
                <a:cubicBezTo>
                  <a:pt x="24877" y="233188"/>
                  <a:pt x="35339" y="122324"/>
                  <a:pt x="22581" y="10822"/>
                </a:cubicBezTo>
                <a:close/>
              </a:path>
            </a:pathLst>
          </a:custGeom>
        </p:spPr>
      </p:pic>
      <p:pic>
        <p:nvPicPr>
          <p:cNvPr id="11" name="Picture 10" descr="A piece of paper with writing on it&#10;&#10;Description automatically generated with low confidence">
            <a:extLst>
              <a:ext uri="{FF2B5EF4-FFF2-40B4-BE49-F238E27FC236}">
                <a16:creationId xmlns:a16="http://schemas.microsoft.com/office/drawing/2014/main" id="{D5FCC588-6E56-4EC1-B139-8D8A1D51A4C3}"/>
              </a:ext>
            </a:extLst>
          </p:cNvPr>
          <p:cNvPicPr>
            <a:picLocks noChangeAspect="1"/>
          </p:cNvPicPr>
          <p:nvPr/>
        </p:nvPicPr>
        <p:blipFill rotWithShape="1">
          <a:blip r:embed="rId3"/>
          <a:srcRect l="988" r="29402" b="5"/>
          <a:stretch/>
        </p:blipFill>
        <p:spPr>
          <a:xfrm>
            <a:off x="9339374" y="1"/>
            <a:ext cx="2852627" cy="2520152"/>
          </a:xfrm>
          <a:custGeom>
            <a:avLst/>
            <a:gdLst/>
            <a:ahLst/>
            <a:cxnLst/>
            <a:rect l="l" t="t" r="r" b="b"/>
            <a:pathLst>
              <a:path w="2852627" h="2520152">
                <a:moveTo>
                  <a:pt x="10064" y="0"/>
                </a:moveTo>
                <a:lnTo>
                  <a:pt x="2852627" y="0"/>
                </a:lnTo>
                <a:lnTo>
                  <a:pt x="2852627" y="2486586"/>
                </a:lnTo>
                <a:lnTo>
                  <a:pt x="2722923" y="2488164"/>
                </a:lnTo>
                <a:cubicBezTo>
                  <a:pt x="2674488" y="2490004"/>
                  <a:pt x="2626073" y="2493170"/>
                  <a:pt x="2577690" y="2497898"/>
                </a:cubicBezTo>
                <a:cubicBezTo>
                  <a:pt x="2399458" y="2512970"/>
                  <a:pt x="2220528" y="2515143"/>
                  <a:pt x="2042042" y="2504390"/>
                </a:cubicBezTo>
                <a:cubicBezTo>
                  <a:pt x="1880764" y="2496911"/>
                  <a:pt x="1719740" y="2478563"/>
                  <a:pt x="1558080" y="2494228"/>
                </a:cubicBezTo>
                <a:cubicBezTo>
                  <a:pt x="1502460" y="2499592"/>
                  <a:pt x="1447854" y="2512575"/>
                  <a:pt x="1391850" y="2515538"/>
                </a:cubicBezTo>
                <a:cubicBezTo>
                  <a:pt x="1129488" y="2529651"/>
                  <a:pt x="868014" y="2508482"/>
                  <a:pt x="606540" y="2491124"/>
                </a:cubicBezTo>
                <a:cubicBezTo>
                  <a:pt x="511296" y="2484774"/>
                  <a:pt x="416054" y="2477012"/>
                  <a:pt x="320810" y="2494370"/>
                </a:cubicBezTo>
                <a:cubicBezTo>
                  <a:pt x="240438" y="2508129"/>
                  <a:pt x="158860" y="2510966"/>
                  <a:pt x="77878" y="2502837"/>
                </a:cubicBezTo>
                <a:lnTo>
                  <a:pt x="9154" y="2498029"/>
                </a:lnTo>
                <a:lnTo>
                  <a:pt x="8320" y="2462991"/>
                </a:lnTo>
                <a:cubicBezTo>
                  <a:pt x="6579" y="2338090"/>
                  <a:pt x="-9495" y="2212684"/>
                  <a:pt x="8320" y="2088414"/>
                </a:cubicBezTo>
                <a:cubicBezTo>
                  <a:pt x="37454" y="1869137"/>
                  <a:pt x="41459" y="1647554"/>
                  <a:pt x="20242" y="1427484"/>
                </a:cubicBezTo>
                <a:cubicBezTo>
                  <a:pt x="-386" y="1179282"/>
                  <a:pt x="-1860" y="930008"/>
                  <a:pt x="15822" y="681605"/>
                </a:cubicBezTo>
                <a:cubicBezTo>
                  <a:pt x="28413" y="497593"/>
                  <a:pt x="37789" y="313203"/>
                  <a:pt x="26537" y="128561"/>
                </a:cubicBezTo>
                <a:cubicBezTo>
                  <a:pt x="24327" y="93208"/>
                  <a:pt x="18400" y="58296"/>
                  <a:pt x="12757" y="23416"/>
                </a:cubicBezTo>
                <a:close/>
              </a:path>
            </a:pathLst>
          </a:custGeom>
        </p:spPr>
      </p:pic>
      <p:sp>
        <p:nvSpPr>
          <p:cNvPr id="32" name="sketch line">
            <a:extLst>
              <a:ext uri="{FF2B5EF4-FFF2-40B4-BE49-F238E27FC236}">
                <a16:creationId xmlns:a16="http://schemas.microsoft.com/office/drawing/2014/main" id="{BBECEAC1-4BBC-4815-B44E-D9B231A3F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520" y="260986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5CDE17-AD85-449A-8AB4-048872ED5FFC}"/>
              </a:ext>
            </a:extLst>
          </p:cNvPr>
          <p:cNvSpPr>
            <a:spLocks noGrp="1"/>
          </p:cNvSpPr>
          <p:nvPr>
            <p:ph idx="1"/>
          </p:nvPr>
        </p:nvSpPr>
        <p:spPr>
          <a:xfrm>
            <a:off x="612648" y="2843784"/>
            <a:ext cx="5221224" cy="3328416"/>
          </a:xfrm>
        </p:spPr>
        <p:txBody>
          <a:bodyPr>
            <a:normAutofit fontScale="92500" lnSpcReduction="10000"/>
          </a:bodyPr>
          <a:lstStyle/>
          <a:p>
            <a:pPr marL="0" indent="0">
              <a:buNone/>
            </a:pPr>
            <a:r>
              <a:rPr lang="en-US" sz="2200" b="1" dirty="0"/>
              <a:t>ML Training and Testing:</a:t>
            </a:r>
          </a:p>
          <a:p>
            <a:r>
              <a:rPr lang="en-US" sz="2200" dirty="0"/>
              <a:t>A dataset containing fire and non-fire images is taken and trained using Inception V3 model in .</a:t>
            </a:r>
            <a:r>
              <a:rPr lang="en-US" sz="2200" dirty="0" err="1"/>
              <a:t>tflite</a:t>
            </a:r>
            <a:r>
              <a:rPr lang="en-US" sz="2200" dirty="0"/>
              <a:t> format.</a:t>
            </a:r>
          </a:p>
          <a:p>
            <a:r>
              <a:rPr lang="en-US" sz="2200" dirty="0"/>
              <a:t>Once trained the program is run on the test set and real time video feed.</a:t>
            </a:r>
          </a:p>
          <a:p>
            <a:r>
              <a:rPr lang="en-US" sz="2200" dirty="0"/>
              <a:t>The fire was detected with an accuracy of 90% when run on the test set and real time feed. False positive values had a low prediction values at around 55% and can be eliminated using threshold marking.</a:t>
            </a:r>
          </a:p>
          <a:p>
            <a:pPr marL="0" indent="0">
              <a:buNone/>
            </a:pPr>
            <a:endParaRPr lang="en-US" sz="2200" dirty="0"/>
          </a:p>
        </p:txBody>
      </p:sp>
      <p:pic>
        <p:nvPicPr>
          <p:cNvPr id="14" name="Picture 13">
            <a:extLst>
              <a:ext uri="{FF2B5EF4-FFF2-40B4-BE49-F238E27FC236}">
                <a16:creationId xmlns:a16="http://schemas.microsoft.com/office/drawing/2014/main" id="{A9211295-E857-4D2B-8137-746BF391B5C0}"/>
              </a:ext>
            </a:extLst>
          </p:cNvPr>
          <p:cNvPicPr>
            <a:picLocks noChangeAspect="1"/>
          </p:cNvPicPr>
          <p:nvPr/>
        </p:nvPicPr>
        <p:blipFill rotWithShape="1">
          <a:blip r:embed="rId4"/>
          <a:srcRect l="4040" r="16096" b="-2"/>
          <a:stretch/>
        </p:blipFill>
        <p:spPr>
          <a:xfrm>
            <a:off x="6388701" y="2716074"/>
            <a:ext cx="5803299" cy="4141924"/>
          </a:xfrm>
          <a:custGeom>
            <a:avLst/>
            <a:gdLst/>
            <a:ahLst/>
            <a:cxnLst/>
            <a:rect l="l" t="t" r="r" b="b"/>
            <a:pathLst>
              <a:path w="5803299" h="4141924">
                <a:moveTo>
                  <a:pt x="4086182" y="1329"/>
                </a:moveTo>
                <a:cubicBezTo>
                  <a:pt x="4156698" y="-1238"/>
                  <a:pt x="4227324" y="-85"/>
                  <a:pt x="4297823" y="4799"/>
                </a:cubicBezTo>
                <a:cubicBezTo>
                  <a:pt x="4587107" y="19899"/>
                  <a:pt x="4876647" y="16089"/>
                  <a:pt x="5166059" y="27661"/>
                </a:cubicBezTo>
                <a:cubicBezTo>
                  <a:pt x="5261555" y="31612"/>
                  <a:pt x="5356545" y="10444"/>
                  <a:pt x="5451787" y="9315"/>
                </a:cubicBezTo>
                <a:cubicBezTo>
                  <a:pt x="5565889" y="7904"/>
                  <a:pt x="5680275" y="12949"/>
                  <a:pt x="5794837" y="16636"/>
                </a:cubicBezTo>
                <a:lnTo>
                  <a:pt x="5803299" y="16810"/>
                </a:lnTo>
                <a:lnTo>
                  <a:pt x="5803299" y="4141924"/>
                </a:lnTo>
                <a:lnTo>
                  <a:pt x="25520" y="4141924"/>
                </a:lnTo>
                <a:lnTo>
                  <a:pt x="38276" y="3985509"/>
                </a:lnTo>
                <a:cubicBezTo>
                  <a:pt x="68779" y="3844294"/>
                  <a:pt x="65552" y="3697862"/>
                  <a:pt x="28835" y="3558127"/>
                </a:cubicBezTo>
                <a:cubicBezTo>
                  <a:pt x="-4463" y="3426468"/>
                  <a:pt x="-11352" y="3294426"/>
                  <a:pt x="21053" y="3161618"/>
                </a:cubicBezTo>
                <a:cubicBezTo>
                  <a:pt x="51646" y="3038188"/>
                  <a:pt x="50153" y="2908978"/>
                  <a:pt x="16716" y="2786288"/>
                </a:cubicBezTo>
                <a:cubicBezTo>
                  <a:pt x="9316" y="2754521"/>
                  <a:pt x="4787" y="2722155"/>
                  <a:pt x="3192" y="2689584"/>
                </a:cubicBezTo>
                <a:cubicBezTo>
                  <a:pt x="-6887" y="2570683"/>
                  <a:pt x="10081" y="2453440"/>
                  <a:pt x="24242" y="2335942"/>
                </a:cubicBezTo>
                <a:cubicBezTo>
                  <a:pt x="33683" y="2261054"/>
                  <a:pt x="48099" y="2185401"/>
                  <a:pt x="24242" y="2111279"/>
                </a:cubicBezTo>
                <a:cubicBezTo>
                  <a:pt x="7899" y="2059623"/>
                  <a:pt x="4264" y="2004791"/>
                  <a:pt x="13654" y="1951426"/>
                </a:cubicBezTo>
                <a:cubicBezTo>
                  <a:pt x="29486" y="1856713"/>
                  <a:pt x="32790" y="1760329"/>
                  <a:pt x="23477" y="1664761"/>
                </a:cubicBezTo>
                <a:cubicBezTo>
                  <a:pt x="17328" y="1601751"/>
                  <a:pt x="18272" y="1538243"/>
                  <a:pt x="26284" y="1475437"/>
                </a:cubicBezTo>
                <a:cubicBezTo>
                  <a:pt x="36872" y="1390981"/>
                  <a:pt x="53330" y="1304994"/>
                  <a:pt x="33300" y="1220284"/>
                </a:cubicBezTo>
                <a:cubicBezTo>
                  <a:pt x="1406" y="1085690"/>
                  <a:pt x="7785" y="951224"/>
                  <a:pt x="20543" y="815610"/>
                </a:cubicBezTo>
                <a:cubicBezTo>
                  <a:pt x="30111" y="714697"/>
                  <a:pt x="40700" y="612636"/>
                  <a:pt x="21563" y="510574"/>
                </a:cubicBezTo>
                <a:cubicBezTo>
                  <a:pt x="13335" y="463218"/>
                  <a:pt x="13335" y="414790"/>
                  <a:pt x="21563" y="367433"/>
                </a:cubicBezTo>
                <a:cubicBezTo>
                  <a:pt x="31514" y="303645"/>
                  <a:pt x="40955" y="240494"/>
                  <a:pt x="28197" y="176068"/>
                </a:cubicBezTo>
                <a:cubicBezTo>
                  <a:pt x="22584" y="148001"/>
                  <a:pt x="18374" y="119679"/>
                  <a:pt x="15439" y="91357"/>
                </a:cubicBezTo>
                <a:lnTo>
                  <a:pt x="13471" y="15444"/>
                </a:lnTo>
                <a:lnTo>
                  <a:pt x="161497" y="23093"/>
                </a:lnTo>
                <a:cubicBezTo>
                  <a:pt x="242184" y="25544"/>
                  <a:pt x="322886" y="25615"/>
                  <a:pt x="403652" y="21310"/>
                </a:cubicBezTo>
                <a:cubicBezTo>
                  <a:pt x="579090" y="9611"/>
                  <a:pt x="755048" y="12123"/>
                  <a:pt x="930155" y="28790"/>
                </a:cubicBezTo>
                <a:cubicBezTo>
                  <a:pt x="934727" y="29284"/>
                  <a:pt x="939871" y="27908"/>
                  <a:pt x="944744" y="27978"/>
                </a:cubicBezTo>
                <a:lnTo>
                  <a:pt x="944756" y="27986"/>
                </a:lnTo>
                <a:lnTo>
                  <a:pt x="949368" y="27641"/>
                </a:lnTo>
                <a:lnTo>
                  <a:pt x="981805" y="30065"/>
                </a:lnTo>
                <a:lnTo>
                  <a:pt x="983936" y="28984"/>
                </a:lnTo>
                <a:cubicBezTo>
                  <a:pt x="988825" y="29108"/>
                  <a:pt x="993905" y="30625"/>
                  <a:pt x="998603" y="30483"/>
                </a:cubicBezTo>
                <a:cubicBezTo>
                  <a:pt x="1047368" y="29496"/>
                  <a:pt x="1096133" y="30483"/>
                  <a:pt x="1144770" y="25121"/>
                </a:cubicBezTo>
                <a:cubicBezTo>
                  <a:pt x="1267037" y="10007"/>
                  <a:pt x="1390204" y="6041"/>
                  <a:pt x="1513043" y="13266"/>
                </a:cubicBezTo>
                <a:cubicBezTo>
                  <a:pt x="1691465" y="24557"/>
                  <a:pt x="1870141" y="31472"/>
                  <a:pt x="2048943" y="16089"/>
                </a:cubicBezTo>
                <a:cubicBezTo>
                  <a:pt x="2150537" y="7480"/>
                  <a:pt x="2252129" y="-1693"/>
                  <a:pt x="2353721" y="10161"/>
                </a:cubicBezTo>
                <a:cubicBezTo>
                  <a:pt x="2440545" y="21000"/>
                  <a:pt x="2528079" y="22750"/>
                  <a:pt x="2615195" y="15383"/>
                </a:cubicBezTo>
                <a:cubicBezTo>
                  <a:pt x="2710489" y="8045"/>
                  <a:pt x="2806139" y="8045"/>
                  <a:pt x="2901433" y="15383"/>
                </a:cubicBezTo>
                <a:cubicBezTo>
                  <a:pt x="2992739" y="21029"/>
                  <a:pt x="3084299" y="30483"/>
                  <a:pt x="3175351" y="20323"/>
                </a:cubicBezTo>
                <a:cubicBezTo>
                  <a:pt x="3303357" y="6210"/>
                  <a:pt x="3430983" y="10867"/>
                  <a:pt x="3558737" y="19476"/>
                </a:cubicBezTo>
                <a:cubicBezTo>
                  <a:pt x="3664265" y="26532"/>
                  <a:pt x="3770177" y="36834"/>
                  <a:pt x="3875197" y="20181"/>
                </a:cubicBezTo>
                <a:cubicBezTo>
                  <a:pt x="3945258" y="10183"/>
                  <a:pt x="4015665" y="3895"/>
                  <a:pt x="4086182" y="1329"/>
                </a:cubicBezTo>
                <a:close/>
              </a:path>
            </a:pathLst>
          </a:custGeom>
        </p:spPr>
      </p:pic>
    </p:spTree>
    <p:extLst>
      <p:ext uri="{BB962C8B-B14F-4D97-AF65-F5344CB8AC3E}">
        <p14:creationId xmlns:p14="http://schemas.microsoft.com/office/powerpoint/2010/main" val="7302078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727</Words>
  <Application>Microsoft Macintosh PowerPoint</Application>
  <PresentationFormat>Widescreen</PresentationFormat>
  <Paragraphs>87</Paragraphs>
  <Slides>14</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Fire Detection Aerospec Project</vt:lpstr>
      <vt:lpstr>Objective</vt:lpstr>
      <vt:lpstr>Components used </vt:lpstr>
      <vt:lpstr>Methodology</vt:lpstr>
      <vt:lpstr>Methodology</vt:lpstr>
      <vt:lpstr>PowerPoint Presentation</vt:lpstr>
      <vt:lpstr>Model Setup</vt:lpstr>
      <vt:lpstr>Results</vt:lpstr>
      <vt:lpstr>Results</vt:lpstr>
      <vt:lpstr>Results</vt:lpstr>
      <vt:lpstr>Results</vt:lpstr>
      <vt:lpstr>Conclusion</vt:lpstr>
      <vt:lpstr>Future Work</vt:lpstr>
      <vt:lpstr>Thank you and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Tridev Sudhakar</dc:creator>
  <cp:lastModifiedBy>Satwik Vivek Naik (Student)</cp:lastModifiedBy>
  <cp:revision>8</cp:revision>
  <dcterms:created xsi:type="dcterms:W3CDTF">2022-04-26T07:23:12Z</dcterms:created>
  <dcterms:modified xsi:type="dcterms:W3CDTF">2022-05-02T01:21:40Z</dcterms:modified>
</cp:coreProperties>
</file>